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2.xml" ContentType="application/vnd.openxmlformats-officedocument.themeOverr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ata4.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92" r:id="rId3"/>
    <p:sldMasterId id="2147483706" r:id="rId4"/>
    <p:sldMasterId id="2147483723" r:id="rId5"/>
    <p:sldMasterId id="2147483738" r:id="rId6"/>
    <p:sldMasterId id="2147483755" r:id="rId7"/>
  </p:sldMasterIdLst>
  <p:notesMasterIdLst>
    <p:notesMasterId r:id="rId62"/>
  </p:notesMasterIdLst>
  <p:sldIdLst>
    <p:sldId id="256" r:id="rId8"/>
    <p:sldId id="257" r:id="rId9"/>
    <p:sldId id="258" r:id="rId10"/>
    <p:sldId id="259" r:id="rId11"/>
    <p:sldId id="260" r:id="rId12"/>
    <p:sldId id="261" r:id="rId13"/>
    <p:sldId id="262" r:id="rId14"/>
    <p:sldId id="263" r:id="rId15"/>
    <p:sldId id="1092" r:id="rId16"/>
    <p:sldId id="1155" r:id="rId17"/>
    <p:sldId id="1119" r:id="rId18"/>
    <p:sldId id="1120" r:id="rId19"/>
    <p:sldId id="268" r:id="rId20"/>
    <p:sldId id="269" r:id="rId21"/>
    <p:sldId id="1153" r:id="rId22"/>
    <p:sldId id="1157" r:id="rId23"/>
    <p:sldId id="1158" r:id="rId24"/>
    <p:sldId id="273" r:id="rId25"/>
    <p:sldId id="1154" r:id="rId26"/>
    <p:sldId id="1151" r:id="rId27"/>
    <p:sldId id="1095" r:id="rId28"/>
    <p:sldId id="1130" r:id="rId29"/>
    <p:sldId id="1131" r:id="rId30"/>
    <p:sldId id="1132" r:id="rId31"/>
    <p:sldId id="280" r:id="rId32"/>
    <p:sldId id="1134" r:id="rId33"/>
    <p:sldId id="282" r:id="rId34"/>
    <p:sldId id="1136" r:id="rId35"/>
    <p:sldId id="284" r:id="rId36"/>
    <p:sldId id="285" r:id="rId37"/>
    <p:sldId id="1172" r:id="rId38"/>
    <p:sldId id="1173" r:id="rId39"/>
    <p:sldId id="1163" r:id="rId40"/>
    <p:sldId id="289" r:id="rId41"/>
    <p:sldId id="290" r:id="rId42"/>
    <p:sldId id="291" r:id="rId43"/>
    <p:sldId id="292" r:id="rId44"/>
    <p:sldId id="1164" r:id="rId45"/>
    <p:sldId id="1165" r:id="rId46"/>
    <p:sldId id="1166" r:id="rId47"/>
    <p:sldId id="1167" r:id="rId48"/>
    <p:sldId id="1169" r:id="rId49"/>
    <p:sldId id="298" r:id="rId50"/>
    <p:sldId id="299" r:id="rId51"/>
    <p:sldId id="300" r:id="rId52"/>
    <p:sldId id="301" r:id="rId53"/>
    <p:sldId id="1171" r:id="rId54"/>
    <p:sldId id="303" r:id="rId55"/>
    <p:sldId id="1125" r:id="rId56"/>
    <p:sldId id="305" r:id="rId57"/>
    <p:sldId id="306" r:id="rId58"/>
    <p:sldId id="307" r:id="rId59"/>
    <p:sldId id="1129" r:id="rId60"/>
    <p:sldId id="310" r:id="rId61"/>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000000"/>
          </p15:clr>
        </p15:guide>
        <p15:guide id="2" orient="horz" pos="3050">
          <p15:clr>
            <a:srgbClr val="000000"/>
          </p15:clr>
        </p15:guide>
        <p15:guide id="3" orient="horz" pos="3189">
          <p15:clr>
            <a:srgbClr val="000000"/>
          </p15:clr>
        </p15:guide>
        <p15:guide id="4" pos="5455">
          <p15:clr>
            <a:srgbClr val="000000"/>
          </p15:clr>
        </p15:guide>
        <p15:guide id="5" orient="horz" pos="963">
          <p15:clr>
            <a:srgbClr val="000000"/>
          </p15:clr>
        </p15:guide>
        <p15:guide id="6" pos="3456">
          <p15:clr>
            <a:srgbClr val="000000"/>
          </p15:clr>
        </p15:guide>
        <p15:guide id="7" orient="horz" pos="960" userDrawn="1">
          <p15:clr>
            <a:srgbClr val="000000"/>
          </p15:clr>
        </p15:guide>
      </p15:sldGuideLst>
    </p:ext>
    <p:ext uri="{2D200454-40CA-4A62-9FC3-DE9A4176ACB9}">
      <p15:notesGuideLst xmlns:p15="http://schemas.microsoft.com/office/powerpoint/2012/main">
        <p15:guide id="1" orient="horz" pos="2976">
          <p15:clr>
            <a:srgbClr val="000000"/>
          </p15:clr>
        </p15:guide>
        <p15:guide id="2" pos="2208">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jxTrMIdRzvKTaFB0sq3gj0Tg/o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9C3F9C-F0E8-4581-8DCC-C8E7D46121D6}">
  <a:tblStyle styleId="{869C3F9C-F0E8-4581-8DCC-C8E7D46121D6}"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E8"/>
          </a:solidFill>
        </a:fill>
      </a:tcStyle>
    </a:wholeTbl>
    <a:band1H>
      <a:tcTxStyle/>
      <a:tcStyle>
        <a:tcBdr/>
        <a:fill>
          <a:solidFill>
            <a:srgbClr val="CAD5CF"/>
          </a:solidFill>
        </a:fill>
      </a:tcStyle>
    </a:band1H>
    <a:band2H>
      <a:tcTxStyle/>
      <a:tcStyle>
        <a:tcBdr/>
      </a:tcStyle>
    </a:band2H>
    <a:band1V>
      <a:tcTxStyle/>
      <a:tcStyle>
        <a:tcBdr/>
        <a:fill>
          <a:solidFill>
            <a:srgbClr val="CAD5CF"/>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2"/>
          </a:solidFill>
        </a:fill>
      </a:tcStyle>
    </a:lastCol>
    <a:firstCol>
      <a:tcTxStyle b="on" i="off">
        <a:font>
          <a:latin typeface="Trebuchet MS"/>
          <a:ea typeface="Trebuchet MS"/>
          <a:cs typeface="Trebuchet MS"/>
        </a:font>
        <a:schemeClr val="lt1"/>
      </a:tcTxStyle>
      <a:tcStyle>
        <a:tcBdr/>
        <a:fill>
          <a:solidFill>
            <a:schemeClr val="accent2"/>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42" autoAdjust="0"/>
  </p:normalViewPr>
  <p:slideViewPr>
    <p:cSldViewPr snapToGrid="0">
      <p:cViewPr varScale="1">
        <p:scale>
          <a:sx n="143" d="100"/>
          <a:sy n="143" d="100"/>
        </p:scale>
        <p:origin x="1500" y="88"/>
      </p:cViewPr>
      <p:guideLst>
        <p:guide orient="horz" pos="1316"/>
        <p:guide orient="horz" pos="3050"/>
        <p:guide orient="horz" pos="3189"/>
        <p:guide pos="5455"/>
        <p:guide orient="horz" pos="963"/>
        <p:guide pos="3456"/>
        <p:guide orient="horz" pos="9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76"/>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84" Type="http://customschemas.google.com/relationships/presentationmetadata" Target="metadata"/><Relationship Id="rId89"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yce Zheng (DLI)" userId="acbd5944-9d29-4ca1-99e1-0c38552f3808" providerId="ADAL" clId="{D08E9CAF-4461-4EE8-A651-A672BD595A51}"/>
    <pc:docChg chg="undo redo custSel addSld delSld modSld sldOrd">
      <pc:chgData name="Joyce Zheng (DLI)" userId="acbd5944-9d29-4ca1-99e1-0c38552f3808" providerId="ADAL" clId="{D08E9CAF-4461-4EE8-A651-A672BD595A51}" dt="2021-04-25T03:17:43.274" v="266" actId="6549"/>
      <pc:docMkLst>
        <pc:docMk/>
      </pc:docMkLst>
      <pc:sldChg chg="modNotesTx">
        <pc:chgData name="Joyce Zheng (DLI)" userId="acbd5944-9d29-4ca1-99e1-0c38552f3808" providerId="ADAL" clId="{D08E9CAF-4461-4EE8-A651-A672BD595A51}" dt="2021-04-24T08:15:01.905" v="2"/>
        <pc:sldMkLst>
          <pc:docMk/>
          <pc:sldMk cId="0" sldId="282"/>
        </pc:sldMkLst>
      </pc:sldChg>
      <pc:sldChg chg="addSp delSp modSp del mod">
        <pc:chgData name="Joyce Zheng (DLI)" userId="acbd5944-9d29-4ca1-99e1-0c38552f3808" providerId="ADAL" clId="{D08E9CAF-4461-4EE8-A651-A672BD595A51}" dt="2021-04-25T02:50:30.683" v="125" actId="47"/>
        <pc:sldMkLst>
          <pc:docMk/>
          <pc:sldMk cId="0" sldId="304"/>
        </pc:sldMkLst>
        <pc:picChg chg="add del">
          <ac:chgData name="Joyce Zheng (DLI)" userId="acbd5944-9d29-4ca1-99e1-0c38552f3808" providerId="ADAL" clId="{D08E9CAF-4461-4EE8-A651-A672BD595A51}" dt="2021-04-25T02:48:44.254" v="109"/>
          <ac:picMkLst>
            <pc:docMk/>
            <pc:sldMk cId="0" sldId="304"/>
            <ac:picMk id="2" creationId="{F8EC55F9-237F-4E69-8224-2C8C170B2928}"/>
          </ac:picMkLst>
        </pc:picChg>
        <pc:picChg chg="add del mod">
          <ac:chgData name="Joyce Zheng (DLI)" userId="acbd5944-9d29-4ca1-99e1-0c38552f3808" providerId="ADAL" clId="{D08E9CAF-4461-4EE8-A651-A672BD595A51}" dt="2021-04-25T02:48:40.326" v="107"/>
          <ac:picMkLst>
            <pc:docMk/>
            <pc:sldMk cId="0" sldId="304"/>
            <ac:picMk id="11" creationId="{5B7477DC-9E36-49D8-BDCC-03479693EE27}"/>
          </ac:picMkLst>
        </pc:picChg>
        <pc:picChg chg="add del mod ord">
          <ac:chgData name="Joyce Zheng (DLI)" userId="acbd5944-9d29-4ca1-99e1-0c38552f3808" providerId="ADAL" clId="{D08E9CAF-4461-4EE8-A651-A672BD595A51}" dt="2021-04-25T02:49:08.440" v="112" actId="478"/>
          <ac:picMkLst>
            <pc:docMk/>
            <pc:sldMk cId="0" sldId="304"/>
            <ac:picMk id="13" creationId="{4D6393C2-CF55-4F7B-BB8A-D7595CA6BB37}"/>
          </ac:picMkLst>
        </pc:picChg>
        <pc:picChg chg="add mod ord">
          <ac:chgData name="Joyce Zheng (DLI)" userId="acbd5944-9d29-4ca1-99e1-0c38552f3808" providerId="ADAL" clId="{D08E9CAF-4461-4EE8-A651-A672BD595A51}" dt="2021-04-25T02:49:39.137" v="118" actId="167"/>
          <ac:picMkLst>
            <pc:docMk/>
            <pc:sldMk cId="0" sldId="304"/>
            <ac:picMk id="14" creationId="{3253F0D0-F289-43DB-B045-7C198A29408B}"/>
          </ac:picMkLst>
        </pc:picChg>
        <pc:picChg chg="del">
          <ac:chgData name="Joyce Zheng (DLI)" userId="acbd5944-9d29-4ca1-99e1-0c38552f3808" providerId="ADAL" clId="{D08E9CAF-4461-4EE8-A651-A672BD595A51}" dt="2021-04-25T02:48:27.260" v="101" actId="478"/>
          <ac:picMkLst>
            <pc:docMk/>
            <pc:sldMk cId="0" sldId="304"/>
            <ac:picMk id="1337" creationId="{00000000-0000-0000-0000-000000000000}"/>
          </ac:picMkLst>
        </pc:picChg>
      </pc:sldChg>
      <pc:sldChg chg="addSp delSp modSp mod">
        <pc:chgData name="Joyce Zheng (DLI)" userId="acbd5944-9d29-4ca1-99e1-0c38552f3808" providerId="ADAL" clId="{D08E9CAF-4461-4EE8-A651-A672BD595A51}" dt="2021-04-25T02:53:25.630" v="170" actId="1036"/>
        <pc:sldMkLst>
          <pc:docMk/>
          <pc:sldMk cId="0" sldId="305"/>
        </pc:sldMkLst>
        <pc:spChg chg="add del mod">
          <ac:chgData name="Joyce Zheng (DLI)" userId="acbd5944-9d29-4ca1-99e1-0c38552f3808" providerId="ADAL" clId="{D08E9CAF-4461-4EE8-A651-A672BD595A51}" dt="2021-04-25T02:51:48.071" v="156"/>
          <ac:spMkLst>
            <pc:docMk/>
            <pc:sldMk cId="0" sldId="305"/>
            <ac:spMk id="14" creationId="{AD4BE826-9474-49E2-9DF1-59AD89CE3DF0}"/>
          </ac:spMkLst>
        </pc:spChg>
        <pc:spChg chg="add del mod">
          <ac:chgData name="Joyce Zheng (DLI)" userId="acbd5944-9d29-4ca1-99e1-0c38552f3808" providerId="ADAL" clId="{D08E9CAF-4461-4EE8-A651-A672BD595A51}" dt="2021-04-25T02:51:48.071" v="156"/>
          <ac:spMkLst>
            <pc:docMk/>
            <pc:sldMk cId="0" sldId="305"/>
            <ac:spMk id="15" creationId="{A2530D2A-4AE7-4AFD-BA14-7C6B6E2AA5E2}"/>
          </ac:spMkLst>
        </pc:spChg>
        <pc:spChg chg="add del mod">
          <ac:chgData name="Joyce Zheng (DLI)" userId="acbd5944-9d29-4ca1-99e1-0c38552f3808" providerId="ADAL" clId="{D08E9CAF-4461-4EE8-A651-A672BD595A51}" dt="2021-04-25T02:51:48.071" v="156"/>
          <ac:spMkLst>
            <pc:docMk/>
            <pc:sldMk cId="0" sldId="305"/>
            <ac:spMk id="16" creationId="{AA6EEEF0-2C7C-49F6-82A5-9E842069CB35}"/>
          </ac:spMkLst>
        </pc:spChg>
        <pc:spChg chg="add del mod">
          <ac:chgData name="Joyce Zheng (DLI)" userId="acbd5944-9d29-4ca1-99e1-0c38552f3808" providerId="ADAL" clId="{D08E9CAF-4461-4EE8-A651-A672BD595A51}" dt="2021-04-25T02:51:53.850" v="159"/>
          <ac:spMkLst>
            <pc:docMk/>
            <pc:sldMk cId="0" sldId="305"/>
            <ac:spMk id="19" creationId="{6CAA1C79-552D-4D7D-B3CD-3181017B138F}"/>
          </ac:spMkLst>
        </pc:spChg>
        <pc:spChg chg="add del mod">
          <ac:chgData name="Joyce Zheng (DLI)" userId="acbd5944-9d29-4ca1-99e1-0c38552f3808" providerId="ADAL" clId="{D08E9CAF-4461-4EE8-A651-A672BD595A51}" dt="2021-04-25T02:51:53.850" v="159"/>
          <ac:spMkLst>
            <pc:docMk/>
            <pc:sldMk cId="0" sldId="305"/>
            <ac:spMk id="20" creationId="{088EEC57-EA78-44BE-B334-534896A181DC}"/>
          </ac:spMkLst>
        </pc:spChg>
        <pc:spChg chg="add del mod">
          <ac:chgData name="Joyce Zheng (DLI)" userId="acbd5944-9d29-4ca1-99e1-0c38552f3808" providerId="ADAL" clId="{D08E9CAF-4461-4EE8-A651-A672BD595A51}" dt="2021-04-25T02:51:53.850" v="159"/>
          <ac:spMkLst>
            <pc:docMk/>
            <pc:sldMk cId="0" sldId="305"/>
            <ac:spMk id="21" creationId="{BAE4AA47-C957-4E70-8F88-A9637B640C40}"/>
          </ac:spMkLst>
        </pc:spChg>
        <pc:spChg chg="add mod">
          <ac:chgData name="Joyce Zheng (DLI)" userId="acbd5944-9d29-4ca1-99e1-0c38552f3808" providerId="ADAL" clId="{D08E9CAF-4461-4EE8-A651-A672BD595A51}" dt="2021-04-25T02:51:53.886" v="160"/>
          <ac:spMkLst>
            <pc:docMk/>
            <pc:sldMk cId="0" sldId="305"/>
            <ac:spMk id="24" creationId="{D072ED0C-4E78-46C8-8991-5145CF133230}"/>
          </ac:spMkLst>
        </pc:spChg>
        <pc:spChg chg="add mod">
          <ac:chgData name="Joyce Zheng (DLI)" userId="acbd5944-9d29-4ca1-99e1-0c38552f3808" providerId="ADAL" clId="{D08E9CAF-4461-4EE8-A651-A672BD595A51}" dt="2021-04-25T02:51:53.886" v="160"/>
          <ac:spMkLst>
            <pc:docMk/>
            <pc:sldMk cId="0" sldId="305"/>
            <ac:spMk id="25" creationId="{FF1A580D-1D36-457E-843E-0BC1EA218F28}"/>
          </ac:spMkLst>
        </pc:spChg>
        <pc:spChg chg="add mod">
          <ac:chgData name="Joyce Zheng (DLI)" userId="acbd5944-9d29-4ca1-99e1-0c38552f3808" providerId="ADAL" clId="{D08E9CAF-4461-4EE8-A651-A672BD595A51}" dt="2021-04-25T02:53:25.630" v="170" actId="1036"/>
          <ac:spMkLst>
            <pc:docMk/>
            <pc:sldMk cId="0" sldId="305"/>
            <ac:spMk id="26" creationId="{C98944C1-4A5D-47EF-9EB8-51E0DE8AA31D}"/>
          </ac:spMkLst>
        </pc:spChg>
        <pc:spChg chg="del">
          <ac:chgData name="Joyce Zheng (DLI)" userId="acbd5944-9d29-4ca1-99e1-0c38552f3808" providerId="ADAL" clId="{D08E9CAF-4461-4EE8-A651-A672BD595A51}" dt="2021-04-25T02:51:50.325" v="157" actId="478"/>
          <ac:spMkLst>
            <pc:docMk/>
            <pc:sldMk cId="0" sldId="305"/>
            <ac:spMk id="1352" creationId="{00000000-0000-0000-0000-000000000000}"/>
          </ac:spMkLst>
        </pc:spChg>
        <pc:spChg chg="del">
          <ac:chgData name="Joyce Zheng (DLI)" userId="acbd5944-9d29-4ca1-99e1-0c38552f3808" providerId="ADAL" clId="{D08E9CAF-4461-4EE8-A651-A672BD595A51}" dt="2021-04-25T02:51:50.325" v="157" actId="478"/>
          <ac:spMkLst>
            <pc:docMk/>
            <pc:sldMk cId="0" sldId="305"/>
            <ac:spMk id="1353" creationId="{00000000-0000-0000-0000-000000000000}"/>
          </ac:spMkLst>
        </pc:spChg>
        <pc:spChg chg="del">
          <ac:chgData name="Joyce Zheng (DLI)" userId="acbd5944-9d29-4ca1-99e1-0c38552f3808" providerId="ADAL" clId="{D08E9CAF-4461-4EE8-A651-A672BD595A51}" dt="2021-04-25T02:51:41.319" v="153" actId="478"/>
          <ac:spMkLst>
            <pc:docMk/>
            <pc:sldMk cId="0" sldId="305"/>
            <ac:spMk id="1354" creationId="{00000000-0000-0000-0000-000000000000}"/>
          </ac:spMkLst>
        </pc:spChg>
        <pc:spChg chg="del">
          <ac:chgData name="Joyce Zheng (DLI)" userId="acbd5944-9d29-4ca1-99e1-0c38552f3808" providerId="ADAL" clId="{D08E9CAF-4461-4EE8-A651-A672BD595A51}" dt="2021-04-25T02:51:50.325" v="157" actId="478"/>
          <ac:spMkLst>
            <pc:docMk/>
            <pc:sldMk cId="0" sldId="305"/>
            <ac:spMk id="1355" creationId="{00000000-0000-0000-0000-000000000000}"/>
          </ac:spMkLst>
        </pc:spChg>
        <pc:picChg chg="add del mod">
          <ac:chgData name="Joyce Zheng (DLI)" userId="acbd5944-9d29-4ca1-99e1-0c38552f3808" providerId="ADAL" clId="{D08E9CAF-4461-4EE8-A651-A672BD595A51}" dt="2021-04-25T02:51:48.071" v="156"/>
          <ac:picMkLst>
            <pc:docMk/>
            <pc:sldMk cId="0" sldId="305"/>
            <ac:picMk id="13" creationId="{4E22000F-5122-4AF7-A962-EB7D92627A03}"/>
          </ac:picMkLst>
        </pc:picChg>
        <pc:picChg chg="add del mod">
          <ac:chgData name="Joyce Zheng (DLI)" userId="acbd5944-9d29-4ca1-99e1-0c38552f3808" providerId="ADAL" clId="{D08E9CAF-4461-4EE8-A651-A672BD595A51}" dt="2021-04-25T02:51:53.850" v="159"/>
          <ac:picMkLst>
            <pc:docMk/>
            <pc:sldMk cId="0" sldId="305"/>
            <ac:picMk id="18" creationId="{153793E5-7F55-4E98-B550-2891D7D144B8}"/>
          </ac:picMkLst>
        </pc:picChg>
        <pc:picChg chg="add mod">
          <ac:chgData name="Joyce Zheng (DLI)" userId="acbd5944-9d29-4ca1-99e1-0c38552f3808" providerId="ADAL" clId="{D08E9CAF-4461-4EE8-A651-A672BD595A51}" dt="2021-04-25T02:51:53.886" v="160"/>
          <ac:picMkLst>
            <pc:docMk/>
            <pc:sldMk cId="0" sldId="305"/>
            <ac:picMk id="23" creationId="{3E0BCAB7-AF5B-4ECC-A7BB-385628C7EF34}"/>
          </ac:picMkLst>
        </pc:picChg>
        <pc:picChg chg="del">
          <ac:chgData name="Joyce Zheng (DLI)" userId="acbd5944-9d29-4ca1-99e1-0c38552f3808" providerId="ADAL" clId="{D08E9CAF-4461-4EE8-A651-A672BD595A51}" dt="2021-04-25T02:51:38.868" v="152" actId="478"/>
          <ac:picMkLst>
            <pc:docMk/>
            <pc:sldMk cId="0" sldId="305"/>
            <ac:picMk id="1351" creationId="{00000000-0000-0000-0000-000000000000}"/>
          </ac:picMkLst>
        </pc:picChg>
        <pc:cxnChg chg="add del mod">
          <ac:chgData name="Joyce Zheng (DLI)" userId="acbd5944-9d29-4ca1-99e1-0c38552f3808" providerId="ADAL" clId="{D08E9CAF-4461-4EE8-A651-A672BD595A51}" dt="2021-04-25T02:51:48.071" v="156"/>
          <ac:cxnSpMkLst>
            <pc:docMk/>
            <pc:sldMk cId="0" sldId="305"/>
            <ac:cxnSpMk id="17" creationId="{779D2B8B-5A58-4EBE-BE81-384BD652C4D7}"/>
          </ac:cxnSpMkLst>
        </pc:cxnChg>
        <pc:cxnChg chg="add del mod">
          <ac:chgData name="Joyce Zheng (DLI)" userId="acbd5944-9d29-4ca1-99e1-0c38552f3808" providerId="ADAL" clId="{D08E9CAF-4461-4EE8-A651-A672BD595A51}" dt="2021-04-25T02:51:53.850" v="159"/>
          <ac:cxnSpMkLst>
            <pc:docMk/>
            <pc:sldMk cId="0" sldId="305"/>
            <ac:cxnSpMk id="22" creationId="{16020805-0FCA-4EAC-82C0-A07B5F242A8C}"/>
          </ac:cxnSpMkLst>
        </pc:cxnChg>
        <pc:cxnChg chg="add mod">
          <ac:chgData name="Joyce Zheng (DLI)" userId="acbd5944-9d29-4ca1-99e1-0c38552f3808" providerId="ADAL" clId="{D08E9CAF-4461-4EE8-A651-A672BD595A51}" dt="2021-04-25T02:51:53.886" v="160"/>
          <ac:cxnSpMkLst>
            <pc:docMk/>
            <pc:sldMk cId="0" sldId="305"/>
            <ac:cxnSpMk id="27" creationId="{5BA4724A-6C4C-4382-8708-C5DC2609F294}"/>
          </ac:cxnSpMkLst>
        </pc:cxnChg>
        <pc:cxnChg chg="del">
          <ac:chgData name="Joyce Zheng (DLI)" userId="acbd5944-9d29-4ca1-99e1-0c38552f3808" providerId="ADAL" clId="{D08E9CAF-4461-4EE8-A651-A672BD595A51}" dt="2021-04-25T02:51:43.218" v="154" actId="478"/>
          <ac:cxnSpMkLst>
            <pc:docMk/>
            <pc:sldMk cId="0" sldId="305"/>
            <ac:cxnSpMk id="1356" creationId="{00000000-0000-0000-0000-000000000000}"/>
          </ac:cxnSpMkLst>
        </pc:cxnChg>
      </pc:sldChg>
      <pc:sldChg chg="addSp delSp modSp mod">
        <pc:chgData name="Joyce Zheng (DLI)" userId="acbd5944-9d29-4ca1-99e1-0c38552f3808" providerId="ADAL" clId="{D08E9CAF-4461-4EE8-A651-A672BD595A51}" dt="2021-04-25T02:58:03.031" v="223" actId="404"/>
        <pc:sldMkLst>
          <pc:docMk/>
          <pc:sldMk cId="0" sldId="306"/>
        </pc:sldMkLst>
        <pc:spChg chg="mod">
          <ac:chgData name="Joyce Zheng (DLI)" userId="acbd5944-9d29-4ca1-99e1-0c38552f3808" providerId="ADAL" clId="{D08E9CAF-4461-4EE8-A651-A672BD595A51}" dt="2021-04-25T02:53:52.727" v="172" actId="20577"/>
          <ac:spMkLst>
            <pc:docMk/>
            <pc:sldMk cId="0" sldId="306"/>
            <ac:spMk id="2" creationId="{DBE56F34-F14B-4555-9F7B-694D79400394}"/>
          </ac:spMkLst>
        </pc:spChg>
        <pc:spChg chg="add del mod">
          <ac:chgData name="Joyce Zheng (DLI)" userId="acbd5944-9d29-4ca1-99e1-0c38552f3808" providerId="ADAL" clId="{D08E9CAF-4461-4EE8-A651-A672BD595A51}" dt="2021-04-25T02:57:08.150" v="195"/>
          <ac:spMkLst>
            <pc:docMk/>
            <pc:sldMk cId="0" sldId="306"/>
            <ac:spMk id="17" creationId="{A65CEE71-0058-4CC4-A4E6-A259B3971F0C}"/>
          </ac:spMkLst>
        </pc:spChg>
        <pc:spChg chg="add del mod">
          <ac:chgData name="Joyce Zheng (DLI)" userId="acbd5944-9d29-4ca1-99e1-0c38552f3808" providerId="ADAL" clId="{D08E9CAF-4461-4EE8-A651-A672BD595A51}" dt="2021-04-25T02:57:08.150" v="195"/>
          <ac:spMkLst>
            <pc:docMk/>
            <pc:sldMk cId="0" sldId="306"/>
            <ac:spMk id="18" creationId="{9B806A84-9400-4BA6-8DD6-F420351D1A5A}"/>
          </ac:spMkLst>
        </pc:spChg>
        <pc:spChg chg="add del mod">
          <ac:chgData name="Joyce Zheng (DLI)" userId="acbd5944-9d29-4ca1-99e1-0c38552f3808" providerId="ADAL" clId="{D08E9CAF-4461-4EE8-A651-A672BD595A51}" dt="2021-04-25T02:57:08.150" v="195"/>
          <ac:spMkLst>
            <pc:docMk/>
            <pc:sldMk cId="0" sldId="306"/>
            <ac:spMk id="19" creationId="{D635EB88-8D73-4247-AE66-97750506063A}"/>
          </ac:spMkLst>
        </pc:spChg>
        <pc:spChg chg="add del mod">
          <ac:chgData name="Joyce Zheng (DLI)" userId="acbd5944-9d29-4ca1-99e1-0c38552f3808" providerId="ADAL" clId="{D08E9CAF-4461-4EE8-A651-A672BD595A51}" dt="2021-04-25T02:57:08.150" v="195"/>
          <ac:spMkLst>
            <pc:docMk/>
            <pc:sldMk cId="0" sldId="306"/>
            <ac:spMk id="20" creationId="{AB385C0E-5EE8-4D1E-ABB7-0B3D93D89126}"/>
          </ac:spMkLst>
        </pc:spChg>
        <pc:spChg chg="add mod">
          <ac:chgData name="Joyce Zheng (DLI)" userId="acbd5944-9d29-4ca1-99e1-0c38552f3808" providerId="ADAL" clId="{D08E9CAF-4461-4EE8-A651-A672BD595A51}" dt="2021-04-25T02:57:08.165" v="196"/>
          <ac:spMkLst>
            <pc:docMk/>
            <pc:sldMk cId="0" sldId="306"/>
            <ac:spMk id="23" creationId="{85A51176-AC97-44B6-89C0-0013F58A12E5}"/>
          </ac:spMkLst>
        </pc:spChg>
        <pc:spChg chg="add mod">
          <ac:chgData name="Joyce Zheng (DLI)" userId="acbd5944-9d29-4ca1-99e1-0c38552f3808" providerId="ADAL" clId="{D08E9CAF-4461-4EE8-A651-A672BD595A51}" dt="2021-04-25T02:57:08.165" v="196"/>
          <ac:spMkLst>
            <pc:docMk/>
            <pc:sldMk cId="0" sldId="306"/>
            <ac:spMk id="24" creationId="{FE890705-F335-4015-902A-C057DADC7415}"/>
          </ac:spMkLst>
        </pc:spChg>
        <pc:spChg chg="add mod">
          <ac:chgData name="Joyce Zheng (DLI)" userId="acbd5944-9d29-4ca1-99e1-0c38552f3808" providerId="ADAL" clId="{D08E9CAF-4461-4EE8-A651-A672BD595A51}" dt="2021-04-25T02:58:03.031" v="223" actId="404"/>
          <ac:spMkLst>
            <pc:docMk/>
            <pc:sldMk cId="0" sldId="306"/>
            <ac:spMk id="25" creationId="{B764B165-97F7-4393-A9FA-1B33B6814281}"/>
          </ac:spMkLst>
        </pc:spChg>
        <pc:spChg chg="add mod">
          <ac:chgData name="Joyce Zheng (DLI)" userId="acbd5944-9d29-4ca1-99e1-0c38552f3808" providerId="ADAL" clId="{D08E9CAF-4461-4EE8-A651-A672BD595A51}" dt="2021-04-25T02:57:13.974" v="200" actId="6549"/>
          <ac:spMkLst>
            <pc:docMk/>
            <pc:sldMk cId="0" sldId="306"/>
            <ac:spMk id="26" creationId="{23351409-5603-42CA-9488-03CC300B3904}"/>
          </ac:spMkLst>
        </pc:spChg>
        <pc:spChg chg="del">
          <ac:chgData name="Joyce Zheng (DLI)" userId="acbd5944-9d29-4ca1-99e1-0c38552f3808" providerId="ADAL" clId="{D08E9CAF-4461-4EE8-A651-A672BD595A51}" dt="2021-04-25T02:54:24.960" v="174" actId="478"/>
          <ac:spMkLst>
            <pc:docMk/>
            <pc:sldMk cId="0" sldId="306"/>
            <ac:spMk id="1368" creationId="{00000000-0000-0000-0000-000000000000}"/>
          </ac:spMkLst>
        </pc:spChg>
        <pc:spChg chg="del">
          <ac:chgData name="Joyce Zheng (DLI)" userId="acbd5944-9d29-4ca1-99e1-0c38552f3808" providerId="ADAL" clId="{D08E9CAF-4461-4EE8-A651-A672BD595A51}" dt="2021-04-25T02:54:24.960" v="174" actId="478"/>
          <ac:spMkLst>
            <pc:docMk/>
            <pc:sldMk cId="0" sldId="306"/>
            <ac:spMk id="1369" creationId="{00000000-0000-0000-0000-000000000000}"/>
          </ac:spMkLst>
        </pc:spChg>
        <pc:spChg chg="del">
          <ac:chgData name="Joyce Zheng (DLI)" userId="acbd5944-9d29-4ca1-99e1-0c38552f3808" providerId="ADAL" clId="{D08E9CAF-4461-4EE8-A651-A672BD595A51}" dt="2021-04-25T02:54:24.960" v="174" actId="478"/>
          <ac:spMkLst>
            <pc:docMk/>
            <pc:sldMk cId="0" sldId="306"/>
            <ac:spMk id="1370" creationId="{00000000-0000-0000-0000-000000000000}"/>
          </ac:spMkLst>
        </pc:spChg>
        <pc:spChg chg="del">
          <ac:chgData name="Joyce Zheng (DLI)" userId="acbd5944-9d29-4ca1-99e1-0c38552f3808" providerId="ADAL" clId="{D08E9CAF-4461-4EE8-A651-A672BD595A51}" dt="2021-04-25T02:54:27.487" v="175" actId="478"/>
          <ac:spMkLst>
            <pc:docMk/>
            <pc:sldMk cId="0" sldId="306"/>
            <ac:spMk id="1371" creationId="{00000000-0000-0000-0000-000000000000}"/>
          </ac:spMkLst>
        </pc:spChg>
        <pc:picChg chg="add del mod">
          <ac:chgData name="Joyce Zheng (DLI)" userId="acbd5944-9d29-4ca1-99e1-0c38552f3808" providerId="ADAL" clId="{D08E9CAF-4461-4EE8-A651-A672BD595A51}" dt="2021-04-25T02:57:04.919" v="191" actId="478"/>
          <ac:picMkLst>
            <pc:docMk/>
            <pc:sldMk cId="0" sldId="306"/>
            <ac:picMk id="8" creationId="{A8425F31-CC85-4AB9-BF2D-94A2B57EF833}"/>
          </ac:picMkLst>
        </pc:picChg>
        <pc:picChg chg="add del mod">
          <ac:chgData name="Joyce Zheng (DLI)" userId="acbd5944-9d29-4ca1-99e1-0c38552f3808" providerId="ADAL" clId="{D08E9CAF-4461-4EE8-A651-A672BD595A51}" dt="2021-04-25T02:57:08.150" v="195"/>
          <ac:picMkLst>
            <pc:docMk/>
            <pc:sldMk cId="0" sldId="306"/>
            <ac:picMk id="16" creationId="{333A2AA2-83D0-4E54-B788-F968B88D65B1}"/>
          </ac:picMkLst>
        </pc:picChg>
        <pc:picChg chg="add mod">
          <ac:chgData name="Joyce Zheng (DLI)" userId="acbd5944-9d29-4ca1-99e1-0c38552f3808" providerId="ADAL" clId="{D08E9CAF-4461-4EE8-A651-A672BD595A51}" dt="2021-04-25T02:57:08.165" v="196"/>
          <ac:picMkLst>
            <pc:docMk/>
            <pc:sldMk cId="0" sldId="306"/>
            <ac:picMk id="22" creationId="{E2BC5B3F-4BBE-4733-8D61-C1F5C5CF8795}"/>
          </ac:picMkLst>
        </pc:picChg>
        <pc:picChg chg="del">
          <ac:chgData name="Joyce Zheng (DLI)" userId="acbd5944-9d29-4ca1-99e1-0c38552f3808" providerId="ADAL" clId="{D08E9CAF-4461-4EE8-A651-A672BD595A51}" dt="2021-04-25T02:54:22.199" v="173" actId="478"/>
          <ac:picMkLst>
            <pc:docMk/>
            <pc:sldMk cId="0" sldId="306"/>
            <ac:picMk id="1367" creationId="{00000000-0000-0000-0000-000000000000}"/>
          </ac:picMkLst>
        </pc:picChg>
        <pc:cxnChg chg="add del mod">
          <ac:chgData name="Joyce Zheng (DLI)" userId="acbd5944-9d29-4ca1-99e1-0c38552f3808" providerId="ADAL" clId="{D08E9CAF-4461-4EE8-A651-A672BD595A51}" dt="2021-04-25T02:57:08.150" v="195"/>
          <ac:cxnSpMkLst>
            <pc:docMk/>
            <pc:sldMk cId="0" sldId="306"/>
            <ac:cxnSpMk id="21" creationId="{1456B5BA-E805-434F-BEC9-F8A087107FDE}"/>
          </ac:cxnSpMkLst>
        </pc:cxnChg>
        <pc:cxnChg chg="add mod">
          <ac:chgData name="Joyce Zheng (DLI)" userId="acbd5944-9d29-4ca1-99e1-0c38552f3808" providerId="ADAL" clId="{D08E9CAF-4461-4EE8-A651-A672BD595A51}" dt="2021-04-25T02:57:08.165" v="196"/>
          <ac:cxnSpMkLst>
            <pc:docMk/>
            <pc:sldMk cId="0" sldId="306"/>
            <ac:cxnSpMk id="27" creationId="{C51B792B-AC3E-493E-807C-E1B4D96EB172}"/>
          </ac:cxnSpMkLst>
        </pc:cxnChg>
        <pc:cxnChg chg="del mod">
          <ac:chgData name="Joyce Zheng (DLI)" userId="acbd5944-9d29-4ca1-99e1-0c38552f3808" providerId="ADAL" clId="{D08E9CAF-4461-4EE8-A651-A672BD595A51}" dt="2021-04-25T02:54:24.960" v="174" actId="478"/>
          <ac:cxnSpMkLst>
            <pc:docMk/>
            <pc:sldMk cId="0" sldId="306"/>
            <ac:cxnSpMk id="1372" creationId="{00000000-0000-0000-0000-000000000000}"/>
          </ac:cxnSpMkLst>
        </pc:cxnChg>
      </pc:sldChg>
      <pc:sldChg chg="addSp delSp modSp mod">
        <pc:chgData name="Joyce Zheng (DLI)" userId="acbd5944-9d29-4ca1-99e1-0c38552f3808" providerId="ADAL" clId="{D08E9CAF-4461-4EE8-A651-A672BD595A51}" dt="2021-04-25T02:58:38.940" v="237" actId="1037"/>
        <pc:sldMkLst>
          <pc:docMk/>
          <pc:sldMk cId="0" sldId="307"/>
        </pc:sldMkLst>
        <pc:spChg chg="mod">
          <ac:chgData name="Joyce Zheng (DLI)" userId="acbd5944-9d29-4ca1-99e1-0c38552f3808" providerId="ADAL" clId="{D08E9CAF-4461-4EE8-A651-A672BD595A51}" dt="2021-04-25T02:58:38.940" v="237" actId="1037"/>
          <ac:spMkLst>
            <pc:docMk/>
            <pc:sldMk cId="0" sldId="307"/>
            <ac:spMk id="1387" creationId="{00000000-0000-0000-0000-000000000000}"/>
          </ac:spMkLst>
        </pc:spChg>
        <pc:picChg chg="add del">
          <ac:chgData name="Joyce Zheng (DLI)" userId="acbd5944-9d29-4ca1-99e1-0c38552f3808" providerId="ADAL" clId="{D08E9CAF-4461-4EE8-A651-A672BD595A51}" dt="2021-04-25T02:55:42.184" v="183" actId="22"/>
          <ac:picMkLst>
            <pc:docMk/>
            <pc:sldMk cId="0" sldId="307"/>
            <ac:picMk id="8" creationId="{8D55FE27-C80E-4D18-908F-3B14F1D60E1C}"/>
          </ac:picMkLst>
        </pc:picChg>
        <pc:cxnChg chg="add del mod">
          <ac:chgData name="Joyce Zheng (DLI)" userId="acbd5944-9d29-4ca1-99e1-0c38552f3808" providerId="ADAL" clId="{D08E9CAF-4461-4EE8-A651-A672BD595A51}" dt="2021-04-25T02:58:28.415" v="226"/>
          <ac:cxnSpMkLst>
            <pc:docMk/>
            <pc:sldMk cId="0" sldId="307"/>
            <ac:cxnSpMk id="16" creationId="{AA430F57-1936-49CD-8EEB-C8D6BD1634B0}"/>
          </ac:cxnSpMkLst>
        </pc:cxnChg>
        <pc:cxnChg chg="add mod">
          <ac:chgData name="Joyce Zheng (DLI)" userId="acbd5944-9d29-4ca1-99e1-0c38552f3808" providerId="ADAL" clId="{D08E9CAF-4461-4EE8-A651-A672BD595A51}" dt="2021-04-25T02:58:28.425" v="227"/>
          <ac:cxnSpMkLst>
            <pc:docMk/>
            <pc:sldMk cId="0" sldId="307"/>
            <ac:cxnSpMk id="17" creationId="{9D44C77E-BA14-4531-BC0C-F48102F30E96}"/>
          </ac:cxnSpMkLst>
        </pc:cxnChg>
        <pc:cxnChg chg="del mod">
          <ac:chgData name="Joyce Zheng (DLI)" userId="acbd5944-9d29-4ca1-99e1-0c38552f3808" providerId="ADAL" clId="{D08E9CAF-4461-4EE8-A651-A672BD595A51}" dt="2021-04-25T02:58:23.036" v="224" actId="478"/>
          <ac:cxnSpMkLst>
            <pc:docMk/>
            <pc:sldMk cId="0" sldId="307"/>
            <ac:cxnSpMk id="1389" creationId="{00000000-0000-0000-0000-000000000000}"/>
          </ac:cxnSpMkLst>
        </pc:cxnChg>
      </pc:sldChg>
      <pc:sldChg chg="addSp delSp del mod">
        <pc:chgData name="Joyce Zheng (DLI)" userId="acbd5944-9d29-4ca1-99e1-0c38552f3808" providerId="ADAL" clId="{D08E9CAF-4461-4EE8-A651-A672BD595A51}" dt="2021-04-25T02:56:12.251" v="190" actId="47"/>
        <pc:sldMkLst>
          <pc:docMk/>
          <pc:sldMk cId="0" sldId="308"/>
        </pc:sldMkLst>
        <pc:picChg chg="add del">
          <ac:chgData name="Joyce Zheng (DLI)" userId="acbd5944-9d29-4ca1-99e1-0c38552f3808" providerId="ADAL" clId="{D08E9CAF-4461-4EE8-A651-A672BD595A51}" dt="2021-04-25T02:55:37.538" v="181" actId="22"/>
          <ac:picMkLst>
            <pc:docMk/>
            <pc:sldMk cId="0" sldId="308"/>
            <ac:picMk id="7" creationId="{86587470-8B97-43F7-AA9E-11824922952A}"/>
          </ac:picMkLst>
        </pc:picChg>
      </pc:sldChg>
      <pc:sldChg chg="modSp mod">
        <pc:chgData name="Joyce Zheng (DLI)" userId="acbd5944-9d29-4ca1-99e1-0c38552f3808" providerId="ADAL" clId="{D08E9CAF-4461-4EE8-A651-A672BD595A51}" dt="2021-04-25T02:35:45.984" v="9" actId="20577"/>
        <pc:sldMkLst>
          <pc:docMk/>
          <pc:sldMk cId="0" sldId="310"/>
        </pc:sldMkLst>
        <pc:spChg chg="mod">
          <ac:chgData name="Joyce Zheng (DLI)" userId="acbd5944-9d29-4ca1-99e1-0c38552f3808" providerId="ADAL" clId="{D08E9CAF-4461-4EE8-A651-A672BD595A51}" dt="2021-04-25T02:35:45.984" v="9" actId="20577"/>
          <ac:spMkLst>
            <pc:docMk/>
            <pc:sldMk cId="0" sldId="310"/>
            <ac:spMk id="937" creationId="{00000000-0000-0000-0000-000000000000}"/>
          </ac:spMkLst>
        </pc:spChg>
      </pc:sldChg>
      <pc:sldChg chg="addSp delSp modSp mod">
        <pc:chgData name="Joyce Zheng (DLI)" userId="acbd5944-9d29-4ca1-99e1-0c38552f3808" providerId="ADAL" clId="{D08E9CAF-4461-4EE8-A651-A672BD595A51}" dt="2021-04-25T02:34:12.421" v="4"/>
        <pc:sldMkLst>
          <pc:docMk/>
          <pc:sldMk cId="1140060680" sldId="1120"/>
        </pc:sldMkLst>
        <pc:spChg chg="del">
          <ac:chgData name="Joyce Zheng (DLI)" userId="acbd5944-9d29-4ca1-99e1-0c38552f3808" providerId="ADAL" clId="{D08E9CAF-4461-4EE8-A651-A672BD595A51}" dt="2021-04-25T02:34:11.859" v="3" actId="478"/>
          <ac:spMkLst>
            <pc:docMk/>
            <pc:sldMk cId="1140060680" sldId="1120"/>
            <ac:spMk id="9" creationId="{FAE0BC70-91B2-4F1A-A0AA-F9632637DAFB}"/>
          </ac:spMkLst>
        </pc:spChg>
        <pc:spChg chg="add mod">
          <ac:chgData name="Joyce Zheng (DLI)" userId="acbd5944-9d29-4ca1-99e1-0c38552f3808" providerId="ADAL" clId="{D08E9CAF-4461-4EE8-A651-A672BD595A51}" dt="2021-04-25T02:34:12.421" v="4"/>
          <ac:spMkLst>
            <pc:docMk/>
            <pc:sldMk cId="1140060680" sldId="1120"/>
            <ac:spMk id="11" creationId="{8B8A0477-EA8B-46CD-BB8A-D54E1D2DFA27}"/>
          </ac:spMkLst>
        </pc:spChg>
      </pc:sldChg>
      <pc:sldChg chg="modSp add del mod modNotesTx">
        <pc:chgData name="Joyce Zheng (DLI)" userId="acbd5944-9d29-4ca1-99e1-0c38552f3808" providerId="ADAL" clId="{D08E9CAF-4461-4EE8-A651-A672BD595A51}" dt="2021-04-25T02:59:38.174" v="245" actId="403"/>
        <pc:sldMkLst>
          <pc:docMk/>
          <pc:sldMk cId="4126422755" sldId="1125"/>
        </pc:sldMkLst>
        <pc:spChg chg="mod">
          <ac:chgData name="Joyce Zheng (DLI)" userId="acbd5944-9d29-4ca1-99e1-0c38552f3808" providerId="ADAL" clId="{D08E9CAF-4461-4EE8-A651-A672BD595A51}" dt="2021-04-25T02:59:38.174" v="245" actId="403"/>
          <ac:spMkLst>
            <pc:docMk/>
            <pc:sldMk cId="4126422755" sldId="1125"/>
            <ac:spMk id="2" creationId="{B7D33D19-8183-674E-8922-A1E6F5FB7070}"/>
          </ac:spMkLst>
        </pc:spChg>
        <pc:spChg chg="mod">
          <ac:chgData name="Joyce Zheng (DLI)" userId="acbd5944-9d29-4ca1-99e1-0c38552f3808" providerId="ADAL" clId="{D08E9CAF-4461-4EE8-A651-A672BD595A51}" dt="2021-04-25T02:51:18.468" v="151" actId="1037"/>
          <ac:spMkLst>
            <pc:docMk/>
            <pc:sldMk cId="4126422755" sldId="1125"/>
            <ac:spMk id="7" creationId="{93C8ED10-82C5-404B-81EC-13FCFE4CD5F0}"/>
          </ac:spMkLst>
        </pc:spChg>
      </pc:sldChg>
      <pc:sldChg chg="add del">
        <pc:chgData name="Joyce Zheng (DLI)" userId="acbd5944-9d29-4ca1-99e1-0c38552f3808" providerId="ADAL" clId="{D08E9CAF-4461-4EE8-A651-A672BD595A51}" dt="2021-04-25T02:52:30.038" v="162"/>
        <pc:sldMkLst>
          <pc:docMk/>
          <pc:sldMk cId="1479062766" sldId="1126"/>
        </pc:sldMkLst>
      </pc:sldChg>
      <pc:sldChg chg="modSp add del mod modNotesTx">
        <pc:chgData name="Joyce Zheng (DLI)" userId="acbd5944-9d29-4ca1-99e1-0c38552f3808" providerId="ADAL" clId="{D08E9CAF-4461-4EE8-A651-A672BD595A51}" dt="2021-04-25T03:05:29.406" v="265" actId="1037"/>
        <pc:sldMkLst>
          <pc:docMk/>
          <pc:sldMk cId="3992065219" sldId="1129"/>
        </pc:sldMkLst>
        <pc:spChg chg="mod">
          <ac:chgData name="Joyce Zheng (DLI)" userId="acbd5944-9d29-4ca1-99e1-0c38552f3808" providerId="ADAL" clId="{D08E9CAF-4461-4EE8-A651-A672BD595A51}" dt="2021-04-25T02:58:57.850" v="242" actId="404"/>
          <ac:spMkLst>
            <pc:docMk/>
            <pc:sldMk cId="3992065219" sldId="1129"/>
            <ac:spMk id="2" creationId="{B7D33D19-8183-674E-8922-A1E6F5FB7070}"/>
          </ac:spMkLst>
        </pc:spChg>
        <pc:spChg chg="mod">
          <ac:chgData name="Joyce Zheng (DLI)" userId="acbd5944-9d29-4ca1-99e1-0c38552f3808" providerId="ADAL" clId="{D08E9CAF-4461-4EE8-A651-A672BD595A51}" dt="2021-04-25T03:05:29.406" v="265" actId="1037"/>
          <ac:spMkLst>
            <pc:docMk/>
            <pc:sldMk cId="3992065219" sldId="1129"/>
            <ac:spMk id="24" creationId="{071AD6B0-67CA-462C-A82A-51EDBA29F00E}"/>
          </ac:spMkLst>
        </pc:spChg>
      </pc:sldChg>
      <pc:sldChg chg="modNotesTx">
        <pc:chgData name="Joyce Zheng (DLI)" userId="acbd5944-9d29-4ca1-99e1-0c38552f3808" providerId="ADAL" clId="{D08E9CAF-4461-4EE8-A651-A672BD595A51}" dt="2021-04-25T03:17:43.274" v="266" actId="6549"/>
        <pc:sldMkLst>
          <pc:docMk/>
          <pc:sldMk cId="987310804" sldId="1158"/>
        </pc:sldMkLst>
      </pc:sldChg>
      <pc:sldChg chg="add del ord">
        <pc:chgData name="Joyce Zheng (DLI)" userId="acbd5944-9d29-4ca1-99e1-0c38552f3808" providerId="ADAL" clId="{D08E9CAF-4461-4EE8-A651-A672BD595A51}" dt="2021-04-25T02:41:21.343" v="64" actId="47"/>
        <pc:sldMkLst>
          <pc:docMk/>
          <pc:sldMk cId="4240306398" sldId="1161"/>
        </pc:sldMkLst>
      </pc:sldChg>
      <pc:sldChg chg="add del">
        <pc:chgData name="Joyce Zheng (DLI)" userId="acbd5944-9d29-4ca1-99e1-0c38552f3808" providerId="ADAL" clId="{D08E9CAF-4461-4EE8-A651-A672BD595A51}" dt="2021-04-25T02:45:44.753" v="94" actId="47"/>
        <pc:sldMkLst>
          <pc:docMk/>
          <pc:sldMk cId="3848783624" sldId="1162"/>
        </pc:sldMkLst>
      </pc:sldChg>
      <pc:sldChg chg="modSp mod">
        <pc:chgData name="Joyce Zheng (DLI)" userId="acbd5944-9d29-4ca1-99e1-0c38552f3808" providerId="ADAL" clId="{D08E9CAF-4461-4EE8-A651-A672BD595A51}" dt="2021-04-25T02:45:51.487" v="96" actId="2711"/>
        <pc:sldMkLst>
          <pc:docMk/>
          <pc:sldMk cId="2803354582" sldId="1167"/>
        </pc:sldMkLst>
        <pc:spChg chg="mod">
          <ac:chgData name="Joyce Zheng (DLI)" userId="acbd5944-9d29-4ca1-99e1-0c38552f3808" providerId="ADAL" clId="{D08E9CAF-4461-4EE8-A651-A672BD595A51}" dt="2021-04-25T02:45:51.487" v="96" actId="2711"/>
          <ac:spMkLst>
            <pc:docMk/>
            <pc:sldMk cId="2803354582" sldId="1167"/>
            <ac:spMk id="3" creationId="{A8F88F64-5A63-4FB5-8332-8DC5F1843473}"/>
          </ac:spMkLst>
        </pc:spChg>
        <pc:spChg chg="mod">
          <ac:chgData name="Joyce Zheng (DLI)" userId="acbd5944-9d29-4ca1-99e1-0c38552f3808" providerId="ADAL" clId="{D08E9CAF-4461-4EE8-A651-A672BD595A51}" dt="2021-04-25T02:44:31.056" v="70" actId="2711"/>
          <ac:spMkLst>
            <pc:docMk/>
            <pc:sldMk cId="2803354582" sldId="1167"/>
            <ac:spMk id="4" creationId="{0DA4B224-3C5E-41B7-AD8F-FAF8EFD77E98}"/>
          </ac:spMkLst>
        </pc:spChg>
        <pc:spChg chg="mod">
          <ac:chgData name="Joyce Zheng (DLI)" userId="acbd5944-9d29-4ca1-99e1-0c38552f3808" providerId="ADAL" clId="{D08E9CAF-4461-4EE8-A651-A672BD595A51}" dt="2021-04-25T02:44:40.382" v="71" actId="2711"/>
          <ac:spMkLst>
            <pc:docMk/>
            <pc:sldMk cId="2803354582" sldId="1167"/>
            <ac:spMk id="5" creationId="{2FB85F46-3AD7-4656-ACCC-938AFE3F37F9}"/>
          </ac:spMkLst>
        </pc:spChg>
      </pc:sldChg>
      <pc:sldChg chg="modNotes">
        <pc:chgData name="Joyce Zheng (DLI)" userId="acbd5944-9d29-4ca1-99e1-0c38552f3808" providerId="ADAL" clId="{D08E9CAF-4461-4EE8-A651-A672BD595A51}" dt="2021-04-25T02:34:13.935" v="5" actId="27636"/>
        <pc:sldMkLst>
          <pc:docMk/>
          <pc:sldMk cId="4127309534" sldId="1171"/>
        </pc:sldMkLst>
      </pc:sldChg>
      <pc:sldChg chg="add del setBg">
        <pc:chgData name="Joyce Zheng (DLI)" userId="acbd5944-9d29-4ca1-99e1-0c38552f3808" providerId="ADAL" clId="{D08E9CAF-4461-4EE8-A651-A672BD595A51}" dt="2021-04-25T02:37:48.711" v="11"/>
        <pc:sldMkLst>
          <pc:docMk/>
          <pc:sldMk cId="2353187306" sldId="1172"/>
        </pc:sldMkLst>
      </pc:sldChg>
      <pc:sldChg chg="modSp add mod modNotesTx">
        <pc:chgData name="Joyce Zheng (DLI)" userId="acbd5944-9d29-4ca1-99e1-0c38552f3808" providerId="ADAL" clId="{D08E9CAF-4461-4EE8-A651-A672BD595A51}" dt="2021-04-25T02:41:17.787" v="63" actId="6549"/>
        <pc:sldMkLst>
          <pc:docMk/>
          <pc:sldMk cId="3579634822" sldId="1172"/>
        </pc:sldMkLst>
        <pc:spChg chg="mod">
          <ac:chgData name="Joyce Zheng (DLI)" userId="acbd5944-9d29-4ca1-99e1-0c38552f3808" providerId="ADAL" clId="{D08E9CAF-4461-4EE8-A651-A672BD595A51}" dt="2021-04-25T02:38:44.075" v="18" actId="113"/>
          <ac:spMkLst>
            <pc:docMk/>
            <pc:sldMk cId="3579634822" sldId="1172"/>
            <ac:spMk id="9" creationId="{E670A272-4A98-4069-8F7A-0E64E3BD8C0A}"/>
          </ac:spMkLst>
        </pc:spChg>
        <pc:spChg chg="mod">
          <ac:chgData name="Joyce Zheng (DLI)" userId="acbd5944-9d29-4ca1-99e1-0c38552f3808" providerId="ADAL" clId="{D08E9CAF-4461-4EE8-A651-A672BD595A51}" dt="2021-04-25T02:38:52.642" v="24" actId="1038"/>
          <ac:spMkLst>
            <pc:docMk/>
            <pc:sldMk cId="3579634822" sldId="1172"/>
            <ac:spMk id="10" creationId="{CA70BFB5-87AF-4D26-B819-34EF1E68B3C9}"/>
          </ac:spMkLst>
        </pc:spChg>
      </pc:sldChg>
      <pc:sldChg chg="add modNotesTx">
        <pc:chgData name="Joyce Zheng (DLI)" userId="acbd5944-9d29-4ca1-99e1-0c38552f3808" providerId="ADAL" clId="{D08E9CAF-4461-4EE8-A651-A672BD595A51}" dt="2021-04-25T02:41:57.056" v="66"/>
        <pc:sldMkLst>
          <pc:docMk/>
          <pc:sldMk cId="1891968448" sldId="1173"/>
        </pc:sldMkLst>
      </pc:sldChg>
      <pc:sldChg chg="add del setBg">
        <pc:chgData name="Joyce Zheng (DLI)" userId="acbd5944-9d29-4ca1-99e1-0c38552f3808" providerId="ADAL" clId="{D08E9CAF-4461-4EE8-A651-A672BD595A51}" dt="2021-04-25T02:37:48.711" v="11"/>
        <pc:sldMkLst>
          <pc:docMk/>
          <pc:sldMk cId="2576615399" sldId="1173"/>
        </pc:sldMkLst>
      </pc:sldChg>
    </pc:docChg>
  </pc:docChgLst>
  <pc:docChgLst>
    <pc:chgData name="Leo Huang (DLI)" userId="e5180e2e-3adf-447c-af24-87a30ac7a71a" providerId="ADAL" clId="{655C1CC2-085D-4F7B-8D54-FCE5233C9616}"/>
    <pc:docChg chg="undo custSel modSld modMainMaster">
      <pc:chgData name="Leo Huang (DLI)" userId="e5180e2e-3adf-447c-af24-87a30ac7a71a" providerId="ADAL" clId="{655C1CC2-085D-4F7B-8D54-FCE5233C9616}" dt="2024-07-11T04:53:12.724" v="144" actId="1035"/>
      <pc:docMkLst>
        <pc:docMk/>
      </pc:docMkLst>
      <pc:sldChg chg="modSp">
        <pc:chgData name="Leo Huang (DLI)" userId="e5180e2e-3adf-447c-af24-87a30ac7a71a" providerId="ADAL" clId="{655C1CC2-085D-4F7B-8D54-FCE5233C9616}" dt="2024-07-11T04:39:24.433" v="86"/>
        <pc:sldMkLst>
          <pc:docMk/>
          <pc:sldMk cId="0" sldId="258"/>
        </pc:sldMkLst>
        <pc:spChg chg="mod">
          <ac:chgData name="Leo Huang (DLI)" userId="e5180e2e-3adf-447c-af24-87a30ac7a71a" providerId="ADAL" clId="{655C1CC2-085D-4F7B-8D54-FCE5233C9616}" dt="2024-07-11T04:39:24.433" v="86"/>
          <ac:spMkLst>
            <pc:docMk/>
            <pc:sldMk cId="0" sldId="258"/>
            <ac:spMk id="359" creationId="{00000000-0000-0000-0000-000000000000}"/>
          </ac:spMkLst>
        </pc:spChg>
      </pc:sldChg>
      <pc:sldChg chg="addSp delSp modSp mod">
        <pc:chgData name="Leo Huang (DLI)" userId="e5180e2e-3adf-447c-af24-87a30ac7a71a" providerId="ADAL" clId="{655C1CC2-085D-4F7B-8D54-FCE5233C9616}" dt="2024-07-11T04:32:15.881" v="7" actId="1076"/>
        <pc:sldMkLst>
          <pc:docMk/>
          <pc:sldMk cId="0" sldId="268"/>
        </pc:sldMkLst>
        <pc:picChg chg="add mod">
          <ac:chgData name="Leo Huang (DLI)" userId="e5180e2e-3adf-447c-af24-87a30ac7a71a" providerId="ADAL" clId="{655C1CC2-085D-4F7B-8D54-FCE5233C9616}" dt="2024-07-11T04:32:15.881" v="7" actId="1076"/>
          <ac:picMkLst>
            <pc:docMk/>
            <pc:sldMk cId="0" sldId="268"/>
            <ac:picMk id="10" creationId="{85D2CD97-77B2-4543-9389-1438214C51C4}"/>
          </ac:picMkLst>
        </pc:picChg>
        <pc:picChg chg="del">
          <ac:chgData name="Leo Huang (DLI)" userId="e5180e2e-3adf-447c-af24-87a30ac7a71a" providerId="ADAL" clId="{655C1CC2-085D-4F7B-8D54-FCE5233C9616}" dt="2024-07-11T04:31:57.909" v="0" actId="478"/>
          <ac:picMkLst>
            <pc:docMk/>
            <pc:sldMk cId="0" sldId="268"/>
            <ac:picMk id="592" creationId="{00000000-0000-0000-0000-000000000000}"/>
          </ac:picMkLst>
        </pc:picChg>
      </pc:sldChg>
      <pc:sldChg chg="modSp mod">
        <pc:chgData name="Leo Huang (DLI)" userId="e5180e2e-3adf-447c-af24-87a30ac7a71a" providerId="ADAL" clId="{655C1CC2-085D-4F7B-8D54-FCE5233C9616}" dt="2024-07-11T04:39:01.144" v="76"/>
        <pc:sldMkLst>
          <pc:docMk/>
          <pc:sldMk cId="0" sldId="280"/>
        </pc:sldMkLst>
        <pc:spChg chg="mod">
          <ac:chgData name="Leo Huang (DLI)" userId="e5180e2e-3adf-447c-af24-87a30ac7a71a" providerId="ADAL" clId="{655C1CC2-085D-4F7B-8D54-FCE5233C9616}" dt="2024-07-11T04:39:01.144" v="76"/>
          <ac:spMkLst>
            <pc:docMk/>
            <pc:sldMk cId="0" sldId="280"/>
            <ac:spMk id="847" creationId="{00000000-0000-0000-0000-000000000000}"/>
          </ac:spMkLst>
        </pc:spChg>
      </pc:sldChg>
      <pc:sldChg chg="modSp">
        <pc:chgData name="Leo Huang (DLI)" userId="e5180e2e-3adf-447c-af24-87a30ac7a71a" providerId="ADAL" clId="{655C1CC2-085D-4F7B-8D54-FCE5233C9616}" dt="2024-07-11T04:39:24.433" v="86"/>
        <pc:sldMkLst>
          <pc:docMk/>
          <pc:sldMk cId="0" sldId="282"/>
        </pc:sldMkLst>
        <pc:spChg chg="mod">
          <ac:chgData name="Leo Huang (DLI)" userId="e5180e2e-3adf-447c-af24-87a30ac7a71a" providerId="ADAL" clId="{655C1CC2-085D-4F7B-8D54-FCE5233C9616}" dt="2024-07-11T04:39:24.433" v="86"/>
          <ac:spMkLst>
            <pc:docMk/>
            <pc:sldMk cId="0" sldId="282"/>
            <ac:spMk id="871" creationId="{00000000-0000-0000-0000-000000000000}"/>
          </ac:spMkLst>
        </pc:spChg>
      </pc:sldChg>
      <pc:sldChg chg="addSp delSp modSp mod">
        <pc:chgData name="Leo Huang (DLI)" userId="e5180e2e-3adf-447c-af24-87a30ac7a71a" providerId="ADAL" clId="{655C1CC2-085D-4F7B-8D54-FCE5233C9616}" dt="2024-07-11T04:53:12.724" v="144" actId="1035"/>
        <pc:sldMkLst>
          <pc:docMk/>
          <pc:sldMk cId="4126422755" sldId="1125"/>
        </pc:sldMkLst>
        <pc:spChg chg="add del mod">
          <ac:chgData name="Leo Huang (DLI)" userId="e5180e2e-3adf-447c-af24-87a30ac7a71a" providerId="ADAL" clId="{655C1CC2-085D-4F7B-8D54-FCE5233C9616}" dt="2024-07-11T04:53:12.724" v="144" actId="1035"/>
          <ac:spMkLst>
            <pc:docMk/>
            <pc:sldMk cId="4126422755" sldId="1125"/>
            <ac:spMk id="2" creationId="{B7D33D19-8183-674E-8922-A1E6F5FB7070}"/>
          </ac:spMkLst>
        </pc:spChg>
        <pc:spChg chg="add del mod">
          <ac:chgData name="Leo Huang (DLI)" userId="e5180e2e-3adf-447c-af24-87a30ac7a71a" providerId="ADAL" clId="{655C1CC2-085D-4F7B-8D54-FCE5233C9616}" dt="2024-07-11T04:52:54.008" v="114" actId="478"/>
          <ac:spMkLst>
            <pc:docMk/>
            <pc:sldMk cId="4126422755" sldId="1125"/>
            <ac:spMk id="9" creationId="{CFE6C075-5346-496B-82A1-3D0952538153}"/>
          </ac:spMkLst>
        </pc:spChg>
        <pc:spChg chg="add del mod">
          <ac:chgData name="Leo Huang (DLI)" userId="e5180e2e-3adf-447c-af24-87a30ac7a71a" providerId="ADAL" clId="{655C1CC2-085D-4F7B-8D54-FCE5233C9616}" dt="2024-07-11T04:52:53.557" v="113"/>
          <ac:spMkLst>
            <pc:docMk/>
            <pc:sldMk cId="4126422755" sldId="1125"/>
            <ac:spMk id="15" creationId="{59E59636-0178-4F4A-B854-734829463270}"/>
          </ac:spMkLst>
        </pc:spChg>
      </pc:sldChg>
      <pc:sldChg chg="modSp mod modNotes">
        <pc:chgData name="Leo Huang (DLI)" userId="e5180e2e-3adf-447c-af24-87a30ac7a71a" providerId="ADAL" clId="{655C1CC2-085D-4F7B-8D54-FCE5233C9616}" dt="2024-07-11T04:39:24.433" v="86"/>
        <pc:sldMkLst>
          <pc:docMk/>
          <pc:sldMk cId="375999660" sldId="1134"/>
        </pc:sldMkLst>
        <pc:spChg chg="mod">
          <ac:chgData name="Leo Huang (DLI)" userId="e5180e2e-3adf-447c-af24-87a30ac7a71a" providerId="ADAL" clId="{655C1CC2-085D-4F7B-8D54-FCE5233C9616}" dt="2024-07-11T04:39:05.778" v="85"/>
          <ac:spMkLst>
            <pc:docMk/>
            <pc:sldMk cId="375999660" sldId="1134"/>
            <ac:spMk id="2" creationId="{92CA38D5-6DA9-4872-A7B9-0D410B0A7C82}"/>
          </ac:spMkLst>
        </pc:spChg>
      </pc:sldChg>
      <pc:sldChg chg="modSp">
        <pc:chgData name="Leo Huang (DLI)" userId="e5180e2e-3adf-447c-af24-87a30ac7a71a" providerId="ADAL" clId="{655C1CC2-085D-4F7B-8D54-FCE5233C9616}" dt="2024-07-11T04:39:24.433" v="86"/>
        <pc:sldMkLst>
          <pc:docMk/>
          <pc:sldMk cId="3686480334" sldId="1136"/>
        </pc:sldMkLst>
        <pc:spChg chg="mod">
          <ac:chgData name="Leo Huang (DLI)" userId="e5180e2e-3adf-447c-af24-87a30ac7a71a" providerId="ADAL" clId="{655C1CC2-085D-4F7B-8D54-FCE5233C9616}" dt="2024-07-11T04:39:24.433" v="86"/>
          <ac:spMkLst>
            <pc:docMk/>
            <pc:sldMk cId="3686480334" sldId="1136"/>
            <ac:spMk id="2" creationId="{92CA38D5-6DA9-4872-A7B9-0D410B0A7C82}"/>
          </ac:spMkLst>
        </pc:spChg>
      </pc:sldChg>
      <pc:sldChg chg="modSp">
        <pc:chgData name="Leo Huang (DLI)" userId="e5180e2e-3adf-447c-af24-87a30ac7a71a" providerId="ADAL" clId="{655C1CC2-085D-4F7B-8D54-FCE5233C9616}" dt="2024-07-11T04:48:36.484" v="106"/>
        <pc:sldMkLst>
          <pc:docMk/>
          <pc:sldMk cId="4127309534" sldId="1171"/>
        </pc:sldMkLst>
        <pc:spChg chg="mod">
          <ac:chgData name="Leo Huang (DLI)" userId="e5180e2e-3adf-447c-af24-87a30ac7a71a" providerId="ADAL" clId="{655C1CC2-085D-4F7B-8D54-FCE5233C9616}" dt="2024-07-11T04:48:28.790" v="104"/>
          <ac:spMkLst>
            <pc:docMk/>
            <pc:sldMk cId="4127309534" sldId="1171"/>
            <ac:spMk id="6" creationId="{6FAE8472-130E-49F1-A734-E9FC46E61F91}"/>
          </ac:spMkLst>
        </pc:spChg>
        <pc:spChg chg="mod">
          <ac:chgData name="Leo Huang (DLI)" userId="e5180e2e-3adf-447c-af24-87a30ac7a71a" providerId="ADAL" clId="{655C1CC2-085D-4F7B-8D54-FCE5233C9616}" dt="2024-07-11T04:48:31.850" v="105"/>
          <ac:spMkLst>
            <pc:docMk/>
            <pc:sldMk cId="4127309534" sldId="1171"/>
            <ac:spMk id="7" creationId="{A2BEF8A6-8225-47E8-897F-2C5EB63C03A4}"/>
          </ac:spMkLst>
        </pc:spChg>
        <pc:spChg chg="mod">
          <ac:chgData name="Leo Huang (DLI)" userId="e5180e2e-3adf-447c-af24-87a30ac7a71a" providerId="ADAL" clId="{655C1CC2-085D-4F7B-8D54-FCE5233C9616}" dt="2024-07-11T04:48:36.484" v="106"/>
          <ac:spMkLst>
            <pc:docMk/>
            <pc:sldMk cId="4127309534" sldId="1171"/>
            <ac:spMk id="23" creationId="{76887ED9-B972-4E13-8FCE-B9FB4B301203}"/>
          </ac:spMkLst>
        </pc:spChg>
      </pc:sldChg>
      <pc:sldChg chg="addSp delSp modSp mod">
        <pc:chgData name="Leo Huang (DLI)" userId="e5180e2e-3adf-447c-af24-87a30ac7a71a" providerId="ADAL" clId="{655C1CC2-085D-4F7B-8D54-FCE5233C9616}" dt="2024-07-11T04:40:18.116" v="97"/>
        <pc:sldMkLst>
          <pc:docMk/>
          <pc:sldMk cId="1891968448" sldId="1173"/>
        </pc:sldMkLst>
        <pc:spChg chg="add del mod">
          <ac:chgData name="Leo Huang (DLI)" userId="e5180e2e-3adf-447c-af24-87a30ac7a71a" providerId="ADAL" clId="{655C1CC2-085D-4F7B-8D54-FCE5233C9616}" dt="2024-07-11T04:39:56.494" v="90"/>
          <ac:spMkLst>
            <pc:docMk/>
            <pc:sldMk cId="1891968448" sldId="1173"/>
            <ac:spMk id="6" creationId="{7317525C-C663-42F2-9DC0-84E984DEEF9F}"/>
          </ac:spMkLst>
        </pc:spChg>
        <pc:spChg chg="add del mod">
          <ac:chgData name="Leo Huang (DLI)" userId="e5180e2e-3adf-447c-af24-87a30ac7a71a" providerId="ADAL" clId="{655C1CC2-085D-4F7B-8D54-FCE5233C9616}" dt="2024-07-11T04:40:15.905" v="95" actId="478"/>
          <ac:spMkLst>
            <pc:docMk/>
            <pc:sldMk cId="1891968448" sldId="1173"/>
            <ac:spMk id="8" creationId="{4F88FC99-1B8F-4F05-940B-8D3AD461CEFB}"/>
          </ac:spMkLst>
        </pc:spChg>
        <pc:spChg chg="del">
          <ac:chgData name="Leo Huang (DLI)" userId="e5180e2e-3adf-447c-af24-87a30ac7a71a" providerId="ADAL" clId="{655C1CC2-085D-4F7B-8D54-FCE5233C9616}" dt="2024-07-11T04:39:52.601" v="87" actId="478"/>
          <ac:spMkLst>
            <pc:docMk/>
            <pc:sldMk cId="1891968448" sldId="1173"/>
            <ac:spMk id="9" creationId="{E670A272-4A98-4069-8F7A-0E64E3BD8C0A}"/>
          </ac:spMkLst>
        </pc:spChg>
        <pc:spChg chg="del mod">
          <ac:chgData name="Leo Huang (DLI)" userId="e5180e2e-3adf-447c-af24-87a30ac7a71a" providerId="ADAL" clId="{655C1CC2-085D-4F7B-8D54-FCE5233C9616}" dt="2024-07-11T04:40:04.793" v="92" actId="478"/>
          <ac:spMkLst>
            <pc:docMk/>
            <pc:sldMk cId="1891968448" sldId="1173"/>
            <ac:spMk id="10" creationId="{CA70BFB5-87AF-4D26-B819-34EF1E68B3C9}"/>
          </ac:spMkLst>
        </pc:spChg>
        <pc:spChg chg="add del mod">
          <ac:chgData name="Leo Huang (DLI)" userId="e5180e2e-3adf-447c-af24-87a30ac7a71a" providerId="ADAL" clId="{655C1CC2-085D-4F7B-8D54-FCE5233C9616}" dt="2024-07-11T04:39:55.185" v="89"/>
          <ac:spMkLst>
            <pc:docMk/>
            <pc:sldMk cId="1891968448" sldId="1173"/>
            <ac:spMk id="13" creationId="{59013DFC-A258-480A-B770-E164F020CDD2}"/>
          </ac:spMkLst>
        </pc:spChg>
        <pc:spChg chg="add del mod">
          <ac:chgData name="Leo Huang (DLI)" userId="e5180e2e-3adf-447c-af24-87a30ac7a71a" providerId="ADAL" clId="{655C1CC2-085D-4F7B-8D54-FCE5233C9616}" dt="2024-07-11T04:40:04.793" v="92" actId="478"/>
          <ac:spMkLst>
            <pc:docMk/>
            <pc:sldMk cId="1891968448" sldId="1173"/>
            <ac:spMk id="16" creationId="{DF82476A-4898-4552-8989-483E83F647B9}"/>
          </ac:spMkLst>
        </pc:spChg>
        <pc:spChg chg="add del mod">
          <ac:chgData name="Leo Huang (DLI)" userId="e5180e2e-3adf-447c-af24-87a30ac7a71a" providerId="ADAL" clId="{655C1CC2-085D-4F7B-8D54-FCE5233C9616}" dt="2024-07-11T04:40:17.255" v="96" actId="478"/>
          <ac:spMkLst>
            <pc:docMk/>
            <pc:sldMk cId="1891968448" sldId="1173"/>
            <ac:spMk id="17" creationId="{23DB5B4E-9303-4CB6-93A7-C0B00EECB84D}"/>
          </ac:spMkLst>
        </pc:spChg>
        <pc:spChg chg="add del mod">
          <ac:chgData name="Leo Huang (DLI)" userId="e5180e2e-3adf-447c-af24-87a30ac7a71a" providerId="ADAL" clId="{655C1CC2-085D-4F7B-8D54-FCE5233C9616}" dt="2024-07-11T04:40:14.221" v="94"/>
          <ac:spMkLst>
            <pc:docMk/>
            <pc:sldMk cId="1891968448" sldId="1173"/>
            <ac:spMk id="18" creationId="{4F4894AC-EC2A-43C7-A482-CE53B4FCF9C2}"/>
          </ac:spMkLst>
        </pc:spChg>
        <pc:spChg chg="add del mod">
          <ac:chgData name="Leo Huang (DLI)" userId="e5180e2e-3adf-447c-af24-87a30ac7a71a" providerId="ADAL" clId="{655C1CC2-085D-4F7B-8D54-FCE5233C9616}" dt="2024-07-11T04:40:14.221" v="94"/>
          <ac:spMkLst>
            <pc:docMk/>
            <pc:sldMk cId="1891968448" sldId="1173"/>
            <ac:spMk id="19" creationId="{703195EF-8DAF-45C1-8868-60E548624234}"/>
          </ac:spMkLst>
        </pc:spChg>
        <pc:spChg chg="add mod">
          <ac:chgData name="Leo Huang (DLI)" userId="e5180e2e-3adf-447c-af24-87a30ac7a71a" providerId="ADAL" clId="{655C1CC2-085D-4F7B-8D54-FCE5233C9616}" dt="2024-07-11T04:40:18.116" v="97"/>
          <ac:spMkLst>
            <pc:docMk/>
            <pc:sldMk cId="1891968448" sldId="1173"/>
            <ac:spMk id="20" creationId="{D5AFDE76-272E-432C-AEBE-A9754C419C12}"/>
          </ac:spMkLst>
        </pc:spChg>
        <pc:spChg chg="add mod">
          <ac:chgData name="Leo Huang (DLI)" userId="e5180e2e-3adf-447c-af24-87a30ac7a71a" providerId="ADAL" clId="{655C1CC2-085D-4F7B-8D54-FCE5233C9616}" dt="2024-07-11T04:40:18.116" v="97"/>
          <ac:spMkLst>
            <pc:docMk/>
            <pc:sldMk cId="1891968448" sldId="1173"/>
            <ac:spMk id="21" creationId="{F436DF29-D607-4E60-A2A1-D5F00633D246}"/>
          </ac:spMkLst>
        </pc:spChg>
      </pc:sldChg>
      <pc:sldMasterChg chg="modSldLayout">
        <pc:chgData name="Leo Huang (DLI)" userId="e5180e2e-3adf-447c-af24-87a30ac7a71a" providerId="ADAL" clId="{655C1CC2-085D-4F7B-8D54-FCE5233C9616}" dt="2024-07-11T04:35:23.685" v="37"/>
        <pc:sldMasterMkLst>
          <pc:docMk/>
          <pc:sldMasterMk cId="0" sldId="2147483648"/>
        </pc:sldMasterMkLst>
        <pc:sldLayoutChg chg="addSp delSp modSp mod">
          <pc:chgData name="Leo Huang (DLI)" userId="e5180e2e-3adf-447c-af24-87a30ac7a71a" providerId="ADAL" clId="{655C1CC2-085D-4F7B-8D54-FCE5233C9616}" dt="2024-07-11T04:33:38.231" v="11" actId="21"/>
          <pc:sldLayoutMkLst>
            <pc:docMk/>
            <pc:sldMasterMk cId="0" sldId="2147483648"/>
            <pc:sldLayoutMk cId="0" sldId="2147483649"/>
          </pc:sldLayoutMkLst>
          <pc:spChg chg="add del mod">
            <ac:chgData name="Leo Huang (DLI)" userId="e5180e2e-3adf-447c-af24-87a30ac7a71a" providerId="ADAL" clId="{655C1CC2-085D-4F7B-8D54-FCE5233C9616}" dt="2024-07-11T04:33:38.231" v="11" actId="21"/>
            <ac:spMkLst>
              <pc:docMk/>
              <pc:sldMasterMk cId="0" sldId="2147483648"/>
              <pc:sldLayoutMk cId="0" sldId="2147483649"/>
              <ac:spMk id="7" creationId="{E3F88A0B-F33B-4CFE-90E7-D1E4BD6AF039}"/>
            </ac:spMkLst>
          </pc:spChg>
        </pc:sldLayoutChg>
        <pc:sldLayoutChg chg="addSp delSp modSp mod">
          <pc:chgData name="Leo Huang (DLI)" userId="e5180e2e-3adf-447c-af24-87a30ac7a71a" providerId="ADAL" clId="{655C1CC2-085D-4F7B-8D54-FCE5233C9616}" dt="2024-07-11T04:35:07.192" v="30" actId="14100"/>
          <pc:sldLayoutMkLst>
            <pc:docMk/>
            <pc:sldMasterMk cId="0" sldId="2147483648"/>
            <pc:sldLayoutMk cId="0" sldId="2147483650"/>
          </pc:sldLayoutMkLst>
          <pc:spChg chg="add del mod">
            <ac:chgData name="Leo Huang (DLI)" userId="e5180e2e-3adf-447c-af24-87a30ac7a71a" providerId="ADAL" clId="{655C1CC2-085D-4F7B-8D54-FCE5233C9616}" dt="2024-07-11T04:33:57.106" v="14" actId="478"/>
            <ac:spMkLst>
              <pc:docMk/>
              <pc:sldMasterMk cId="0" sldId="2147483648"/>
              <pc:sldLayoutMk cId="0" sldId="2147483650"/>
              <ac:spMk id="5" creationId="{3A0DC440-A73C-4519-92D3-BCE5F97A1097}"/>
            </ac:spMkLst>
          </pc:spChg>
          <pc:spChg chg="add mod">
            <ac:chgData name="Leo Huang (DLI)" userId="e5180e2e-3adf-447c-af24-87a30ac7a71a" providerId="ADAL" clId="{655C1CC2-085D-4F7B-8D54-FCE5233C9616}" dt="2024-07-11T04:35:07.192" v="30" actId="14100"/>
            <ac:spMkLst>
              <pc:docMk/>
              <pc:sldMasterMk cId="0" sldId="2147483648"/>
              <pc:sldLayoutMk cId="0" sldId="2147483650"/>
              <ac:spMk id="6" creationId="{C62CA972-7D61-4649-A893-70577EB772EE}"/>
            </ac:spMkLst>
          </pc:spChg>
        </pc:sldLayoutChg>
        <pc:sldLayoutChg chg="addSp modSp">
          <pc:chgData name="Leo Huang (DLI)" userId="e5180e2e-3adf-447c-af24-87a30ac7a71a" providerId="ADAL" clId="{655C1CC2-085D-4F7B-8D54-FCE5233C9616}" dt="2024-07-11T04:35:10.055" v="31"/>
          <pc:sldLayoutMkLst>
            <pc:docMk/>
            <pc:sldMasterMk cId="0" sldId="2147483648"/>
            <pc:sldLayoutMk cId="0" sldId="2147483653"/>
          </pc:sldLayoutMkLst>
          <pc:spChg chg="add mod">
            <ac:chgData name="Leo Huang (DLI)" userId="e5180e2e-3adf-447c-af24-87a30ac7a71a" providerId="ADAL" clId="{655C1CC2-085D-4F7B-8D54-FCE5233C9616}" dt="2024-07-11T04:35:10.055" v="31"/>
            <ac:spMkLst>
              <pc:docMk/>
              <pc:sldMasterMk cId="0" sldId="2147483648"/>
              <pc:sldLayoutMk cId="0" sldId="2147483653"/>
              <ac:spMk id="6" creationId="{02B5BCE2-2FFD-475D-B049-49EFAFDA85E7}"/>
            </ac:spMkLst>
          </pc:spChg>
        </pc:sldLayoutChg>
        <pc:sldLayoutChg chg="addSp modSp">
          <pc:chgData name="Leo Huang (DLI)" userId="e5180e2e-3adf-447c-af24-87a30ac7a71a" providerId="ADAL" clId="{655C1CC2-085D-4F7B-8D54-FCE5233C9616}" dt="2024-07-11T04:35:11.470" v="32"/>
          <pc:sldLayoutMkLst>
            <pc:docMk/>
            <pc:sldMasterMk cId="0" sldId="2147483648"/>
            <pc:sldLayoutMk cId="0" sldId="2147483654"/>
          </pc:sldLayoutMkLst>
          <pc:spChg chg="add mod">
            <ac:chgData name="Leo Huang (DLI)" userId="e5180e2e-3adf-447c-af24-87a30ac7a71a" providerId="ADAL" clId="{655C1CC2-085D-4F7B-8D54-FCE5233C9616}" dt="2024-07-11T04:35:11.470" v="32"/>
            <ac:spMkLst>
              <pc:docMk/>
              <pc:sldMasterMk cId="0" sldId="2147483648"/>
              <pc:sldLayoutMk cId="0" sldId="2147483654"/>
              <ac:spMk id="6" creationId="{7D4AEF99-E06B-46C0-99AF-59CFFE1F31CA}"/>
            </ac:spMkLst>
          </pc:spChg>
        </pc:sldLayoutChg>
        <pc:sldLayoutChg chg="addSp modSp">
          <pc:chgData name="Leo Huang (DLI)" userId="e5180e2e-3adf-447c-af24-87a30ac7a71a" providerId="ADAL" clId="{655C1CC2-085D-4F7B-8D54-FCE5233C9616}" dt="2024-07-11T04:35:11.987" v="33"/>
          <pc:sldLayoutMkLst>
            <pc:docMk/>
            <pc:sldMasterMk cId="0" sldId="2147483648"/>
            <pc:sldLayoutMk cId="0" sldId="2147483655"/>
          </pc:sldLayoutMkLst>
          <pc:spChg chg="add mod">
            <ac:chgData name="Leo Huang (DLI)" userId="e5180e2e-3adf-447c-af24-87a30ac7a71a" providerId="ADAL" clId="{655C1CC2-085D-4F7B-8D54-FCE5233C9616}" dt="2024-07-11T04:35:11.987" v="33"/>
            <ac:spMkLst>
              <pc:docMk/>
              <pc:sldMasterMk cId="0" sldId="2147483648"/>
              <pc:sldLayoutMk cId="0" sldId="2147483655"/>
              <ac:spMk id="6" creationId="{7EC1DF43-B790-4D10-A874-7E53B05F49BF}"/>
            </ac:spMkLst>
          </pc:spChg>
        </pc:sldLayoutChg>
        <pc:sldLayoutChg chg="addSp modSp">
          <pc:chgData name="Leo Huang (DLI)" userId="e5180e2e-3adf-447c-af24-87a30ac7a71a" providerId="ADAL" clId="{655C1CC2-085D-4F7B-8D54-FCE5233C9616}" dt="2024-07-11T04:35:13.474" v="34"/>
          <pc:sldLayoutMkLst>
            <pc:docMk/>
            <pc:sldMasterMk cId="0" sldId="2147483648"/>
            <pc:sldLayoutMk cId="0" sldId="2147483656"/>
          </pc:sldLayoutMkLst>
          <pc:spChg chg="add mod">
            <ac:chgData name="Leo Huang (DLI)" userId="e5180e2e-3adf-447c-af24-87a30ac7a71a" providerId="ADAL" clId="{655C1CC2-085D-4F7B-8D54-FCE5233C9616}" dt="2024-07-11T04:35:13.474" v="34"/>
            <ac:spMkLst>
              <pc:docMk/>
              <pc:sldMasterMk cId="0" sldId="2147483648"/>
              <pc:sldLayoutMk cId="0" sldId="2147483656"/>
              <ac:spMk id="4" creationId="{AA59A7F7-E886-4FF0-906C-8100FB17532D}"/>
            </ac:spMkLst>
          </pc:spChg>
        </pc:sldLayoutChg>
        <pc:sldLayoutChg chg="addSp modSp">
          <pc:chgData name="Leo Huang (DLI)" userId="e5180e2e-3adf-447c-af24-87a30ac7a71a" providerId="ADAL" clId="{655C1CC2-085D-4F7B-8D54-FCE5233C9616}" dt="2024-07-11T04:35:18.785" v="35"/>
          <pc:sldLayoutMkLst>
            <pc:docMk/>
            <pc:sldMasterMk cId="0" sldId="2147483648"/>
            <pc:sldLayoutMk cId="0" sldId="2147483657"/>
          </pc:sldLayoutMkLst>
          <pc:spChg chg="add mod">
            <ac:chgData name="Leo Huang (DLI)" userId="e5180e2e-3adf-447c-af24-87a30ac7a71a" providerId="ADAL" clId="{655C1CC2-085D-4F7B-8D54-FCE5233C9616}" dt="2024-07-11T04:35:18.785" v="35"/>
            <ac:spMkLst>
              <pc:docMk/>
              <pc:sldMasterMk cId="0" sldId="2147483648"/>
              <pc:sldLayoutMk cId="0" sldId="2147483657"/>
              <ac:spMk id="6" creationId="{0257EF86-D87A-402C-851C-5883CE5E4445}"/>
            </ac:spMkLst>
          </pc:spChg>
        </pc:sldLayoutChg>
        <pc:sldLayoutChg chg="addSp delSp modSp">
          <pc:chgData name="Leo Huang (DLI)" userId="e5180e2e-3adf-447c-af24-87a30ac7a71a" providerId="ADAL" clId="{655C1CC2-085D-4F7B-8D54-FCE5233C9616}" dt="2024-07-11T04:35:23.685" v="37"/>
          <pc:sldLayoutMkLst>
            <pc:docMk/>
            <pc:sldMasterMk cId="0" sldId="2147483648"/>
            <pc:sldLayoutMk cId="0" sldId="2147483658"/>
          </pc:sldLayoutMkLst>
          <pc:spChg chg="add del mod">
            <ac:chgData name="Leo Huang (DLI)" userId="e5180e2e-3adf-447c-af24-87a30ac7a71a" providerId="ADAL" clId="{655C1CC2-085D-4F7B-8D54-FCE5233C9616}" dt="2024-07-11T04:35:23.685" v="37"/>
            <ac:spMkLst>
              <pc:docMk/>
              <pc:sldMasterMk cId="0" sldId="2147483648"/>
              <pc:sldLayoutMk cId="0" sldId="2147483658"/>
              <ac:spMk id="5" creationId="{84E0D37E-FBA1-4986-BEF0-AC8EE66B8541}"/>
            </ac:spMkLst>
          </pc:spChg>
        </pc:sldLayoutChg>
      </pc:sldMasterChg>
      <pc:sldMasterChg chg="modSldLayout">
        <pc:chgData name="Leo Huang (DLI)" userId="e5180e2e-3adf-447c-af24-87a30ac7a71a" providerId="ADAL" clId="{655C1CC2-085D-4F7B-8D54-FCE5233C9616}" dt="2024-07-11T04:37:28.939" v="61"/>
        <pc:sldMasterMkLst>
          <pc:docMk/>
          <pc:sldMasterMk cId="2209517863" sldId="2147483723"/>
        </pc:sldMasterMkLst>
        <pc:sldLayoutChg chg="addSp modSp mod">
          <pc:chgData name="Leo Huang (DLI)" userId="e5180e2e-3adf-447c-af24-87a30ac7a71a" providerId="ADAL" clId="{655C1CC2-085D-4F7B-8D54-FCE5233C9616}" dt="2024-07-11T04:37:18.727" v="53"/>
          <pc:sldLayoutMkLst>
            <pc:docMk/>
            <pc:sldMasterMk cId="2209517863" sldId="2147483723"/>
            <pc:sldLayoutMk cId="331461551" sldId="2147483725"/>
          </pc:sldLayoutMkLst>
          <pc:spChg chg="add mod">
            <ac:chgData name="Leo Huang (DLI)" userId="e5180e2e-3adf-447c-af24-87a30ac7a71a" providerId="ADAL" clId="{655C1CC2-085D-4F7B-8D54-FCE5233C9616}" dt="2024-07-11T04:37:18.727" v="53"/>
            <ac:spMkLst>
              <pc:docMk/>
              <pc:sldMasterMk cId="2209517863" sldId="2147483723"/>
              <pc:sldLayoutMk cId="331461551" sldId="2147483725"/>
              <ac:spMk id="6" creationId="{36752CE3-11E6-4EC2-AE3B-E327340F80BD}"/>
            </ac:spMkLst>
          </pc:spChg>
        </pc:sldLayoutChg>
        <pc:sldLayoutChg chg="addSp modSp mod">
          <pc:chgData name="Leo Huang (DLI)" userId="e5180e2e-3adf-447c-af24-87a30ac7a71a" providerId="ADAL" clId="{655C1CC2-085D-4F7B-8D54-FCE5233C9616}" dt="2024-07-11T04:37:16.024" v="51" actId="207"/>
          <pc:sldLayoutMkLst>
            <pc:docMk/>
            <pc:sldMasterMk cId="2209517863" sldId="2147483723"/>
            <pc:sldLayoutMk cId="3362140089" sldId="2147483726"/>
          </pc:sldLayoutMkLst>
          <pc:spChg chg="add mod">
            <ac:chgData name="Leo Huang (DLI)" userId="e5180e2e-3adf-447c-af24-87a30ac7a71a" providerId="ADAL" clId="{655C1CC2-085D-4F7B-8D54-FCE5233C9616}" dt="2024-07-11T04:37:16.024" v="51" actId="207"/>
            <ac:spMkLst>
              <pc:docMk/>
              <pc:sldMasterMk cId="2209517863" sldId="2147483723"/>
              <pc:sldLayoutMk cId="3362140089" sldId="2147483726"/>
              <ac:spMk id="6" creationId="{2C1F9E46-682D-40F9-BA2B-EFB92C65DC9D}"/>
            </ac:spMkLst>
          </pc:spChg>
        </pc:sldLayoutChg>
        <pc:sldLayoutChg chg="addSp modSp mod">
          <pc:chgData name="Leo Huang (DLI)" userId="e5180e2e-3adf-447c-af24-87a30ac7a71a" providerId="ADAL" clId="{655C1CC2-085D-4F7B-8D54-FCE5233C9616}" dt="2024-07-11T04:37:21.424" v="55"/>
          <pc:sldLayoutMkLst>
            <pc:docMk/>
            <pc:sldMasterMk cId="2209517863" sldId="2147483723"/>
            <pc:sldLayoutMk cId="3436730234" sldId="2147483727"/>
          </pc:sldLayoutMkLst>
          <pc:spChg chg="add mod">
            <ac:chgData name="Leo Huang (DLI)" userId="e5180e2e-3adf-447c-af24-87a30ac7a71a" providerId="ADAL" clId="{655C1CC2-085D-4F7B-8D54-FCE5233C9616}" dt="2024-07-11T04:37:21.424" v="55"/>
            <ac:spMkLst>
              <pc:docMk/>
              <pc:sldMasterMk cId="2209517863" sldId="2147483723"/>
              <pc:sldLayoutMk cId="3436730234" sldId="2147483727"/>
              <ac:spMk id="6" creationId="{1DC303E5-7100-4508-BE7A-A17C28DF62FD}"/>
            </ac:spMkLst>
          </pc:spChg>
        </pc:sldLayoutChg>
        <pc:sldLayoutChg chg="addSp modSp mod">
          <pc:chgData name="Leo Huang (DLI)" userId="e5180e2e-3adf-447c-af24-87a30ac7a71a" providerId="ADAL" clId="{655C1CC2-085D-4F7B-8D54-FCE5233C9616}" dt="2024-07-11T04:37:23.630" v="57"/>
          <pc:sldLayoutMkLst>
            <pc:docMk/>
            <pc:sldMasterMk cId="2209517863" sldId="2147483723"/>
            <pc:sldLayoutMk cId="1415379014" sldId="2147483728"/>
          </pc:sldLayoutMkLst>
          <pc:spChg chg="add mod">
            <ac:chgData name="Leo Huang (DLI)" userId="e5180e2e-3adf-447c-af24-87a30ac7a71a" providerId="ADAL" clId="{655C1CC2-085D-4F7B-8D54-FCE5233C9616}" dt="2024-07-11T04:37:23.630" v="57"/>
            <ac:spMkLst>
              <pc:docMk/>
              <pc:sldMasterMk cId="2209517863" sldId="2147483723"/>
              <pc:sldLayoutMk cId="1415379014" sldId="2147483728"/>
              <ac:spMk id="6" creationId="{453CFACB-E922-47B9-9A83-C5CE67CE7561}"/>
            </ac:spMkLst>
          </pc:spChg>
        </pc:sldLayoutChg>
        <pc:sldLayoutChg chg="addSp modSp mod">
          <pc:chgData name="Leo Huang (DLI)" userId="e5180e2e-3adf-447c-af24-87a30ac7a71a" providerId="ADAL" clId="{655C1CC2-085D-4F7B-8D54-FCE5233C9616}" dt="2024-07-11T04:37:26.983" v="59"/>
          <pc:sldLayoutMkLst>
            <pc:docMk/>
            <pc:sldMasterMk cId="2209517863" sldId="2147483723"/>
            <pc:sldLayoutMk cId="27145044" sldId="2147483729"/>
          </pc:sldLayoutMkLst>
          <pc:spChg chg="add mod">
            <ac:chgData name="Leo Huang (DLI)" userId="e5180e2e-3adf-447c-af24-87a30ac7a71a" providerId="ADAL" clId="{655C1CC2-085D-4F7B-8D54-FCE5233C9616}" dt="2024-07-11T04:37:26.983" v="59"/>
            <ac:spMkLst>
              <pc:docMk/>
              <pc:sldMasterMk cId="2209517863" sldId="2147483723"/>
              <pc:sldLayoutMk cId="27145044" sldId="2147483729"/>
              <ac:spMk id="4" creationId="{A581320D-9C00-435A-8696-7354E332C3EE}"/>
            </ac:spMkLst>
          </pc:spChg>
        </pc:sldLayoutChg>
        <pc:sldLayoutChg chg="addSp modSp mod">
          <pc:chgData name="Leo Huang (DLI)" userId="e5180e2e-3adf-447c-af24-87a30ac7a71a" providerId="ADAL" clId="{655C1CC2-085D-4F7B-8D54-FCE5233C9616}" dt="2024-07-11T04:37:28.939" v="61"/>
          <pc:sldLayoutMkLst>
            <pc:docMk/>
            <pc:sldMasterMk cId="2209517863" sldId="2147483723"/>
            <pc:sldLayoutMk cId="3090093325" sldId="2147483731"/>
          </pc:sldLayoutMkLst>
          <pc:spChg chg="add mod">
            <ac:chgData name="Leo Huang (DLI)" userId="e5180e2e-3adf-447c-af24-87a30ac7a71a" providerId="ADAL" clId="{655C1CC2-085D-4F7B-8D54-FCE5233C9616}" dt="2024-07-11T04:37:28.939" v="61"/>
            <ac:spMkLst>
              <pc:docMk/>
              <pc:sldMasterMk cId="2209517863" sldId="2147483723"/>
              <pc:sldLayoutMk cId="3090093325" sldId="2147483731"/>
              <ac:spMk id="6" creationId="{A804F02D-3BA3-4AFB-BBBC-C8AC1F57ADF7}"/>
            </ac:spMkLst>
          </pc:spChg>
        </pc:sldLayoutChg>
      </pc:sldMasterChg>
      <pc:sldMasterChg chg="addSp modSp mod modSldLayout">
        <pc:chgData name="Leo Huang (DLI)" userId="e5180e2e-3adf-447c-af24-87a30ac7a71a" providerId="ADAL" clId="{655C1CC2-085D-4F7B-8D54-FCE5233C9616}" dt="2024-07-11T04:37:33.934" v="63"/>
        <pc:sldMasterMkLst>
          <pc:docMk/>
          <pc:sldMasterMk cId="4220739793" sldId="2147483738"/>
        </pc:sldMasterMkLst>
        <pc:spChg chg="add mod">
          <ac:chgData name="Leo Huang (DLI)" userId="e5180e2e-3adf-447c-af24-87a30ac7a71a" providerId="ADAL" clId="{655C1CC2-085D-4F7B-8D54-FCE5233C9616}" dt="2024-07-11T04:37:33.934" v="63"/>
          <ac:spMkLst>
            <pc:docMk/>
            <pc:sldMasterMk cId="4220739793" sldId="2147483738"/>
            <ac:spMk id="7" creationId="{FD17B24A-AEB5-4B4B-9FB9-E18562742D29}"/>
          </ac:spMkLst>
        </pc:spChg>
        <pc:sldLayoutChg chg="addSp delSp modSp">
          <pc:chgData name="Leo Huang (DLI)" userId="e5180e2e-3adf-447c-af24-87a30ac7a71a" providerId="ADAL" clId="{655C1CC2-085D-4F7B-8D54-FCE5233C9616}" dt="2024-07-11T04:36:06.906" v="46"/>
          <pc:sldLayoutMkLst>
            <pc:docMk/>
            <pc:sldMasterMk cId="4220739793" sldId="2147483738"/>
            <pc:sldLayoutMk cId="1761334771" sldId="2147483741"/>
          </pc:sldLayoutMkLst>
          <pc:spChg chg="add del mod">
            <ac:chgData name="Leo Huang (DLI)" userId="e5180e2e-3adf-447c-af24-87a30ac7a71a" providerId="ADAL" clId="{655C1CC2-085D-4F7B-8D54-FCE5233C9616}" dt="2024-07-11T04:36:06.906" v="46"/>
            <ac:spMkLst>
              <pc:docMk/>
              <pc:sldMasterMk cId="4220739793" sldId="2147483738"/>
              <pc:sldLayoutMk cId="1761334771" sldId="2147483741"/>
              <ac:spMk id="6" creationId="{921BF8B9-F62A-4C62-AC3F-81B692E73A6B}"/>
            </ac:spMkLst>
          </pc:spChg>
        </pc:sldLayoutChg>
      </pc:sldMasterChg>
      <pc:sldMasterChg chg="addSp modSp mod modSldLayout">
        <pc:chgData name="Leo Huang (DLI)" userId="e5180e2e-3adf-447c-af24-87a30ac7a71a" providerId="ADAL" clId="{655C1CC2-085D-4F7B-8D54-FCE5233C9616}" dt="2024-07-11T04:51:06.187" v="108" actId="478"/>
        <pc:sldMasterMkLst>
          <pc:docMk/>
          <pc:sldMasterMk cId="3501577779" sldId="2147483755"/>
        </pc:sldMasterMkLst>
        <pc:spChg chg="add mod">
          <ac:chgData name="Leo Huang (DLI)" userId="e5180e2e-3adf-447c-af24-87a30ac7a71a" providerId="ADAL" clId="{655C1CC2-085D-4F7B-8D54-FCE5233C9616}" dt="2024-07-11T04:50:55.658" v="107" actId="207"/>
          <ac:spMkLst>
            <pc:docMk/>
            <pc:sldMasterMk cId="3501577779" sldId="2147483755"/>
            <ac:spMk id="9" creationId="{E6A5183F-39AC-4B36-A63A-17A9BDE20512}"/>
          </ac:spMkLst>
        </pc:spChg>
        <pc:sldLayoutChg chg="delSp mod">
          <pc:chgData name="Leo Huang (DLI)" userId="e5180e2e-3adf-447c-af24-87a30ac7a71a" providerId="ADAL" clId="{655C1CC2-085D-4F7B-8D54-FCE5233C9616}" dt="2024-07-11T04:51:06.187" v="108" actId="478"/>
          <pc:sldLayoutMkLst>
            <pc:docMk/>
            <pc:sldMasterMk cId="3501577779" sldId="2147483755"/>
            <pc:sldLayoutMk cId="4144360999" sldId="2147483760"/>
          </pc:sldLayoutMkLst>
          <pc:spChg chg="del">
            <ac:chgData name="Leo Huang (DLI)" userId="e5180e2e-3adf-447c-af24-87a30ac7a71a" providerId="ADAL" clId="{655C1CC2-085D-4F7B-8D54-FCE5233C9616}" dt="2024-07-11T04:51:06.187" v="108" actId="478"/>
            <ac:spMkLst>
              <pc:docMk/>
              <pc:sldMasterMk cId="3501577779" sldId="2147483755"/>
              <pc:sldLayoutMk cId="4144360999" sldId="2147483760"/>
              <ac:spMk id="7" creationId="{00000000-0000-0000-0000-000000000000}"/>
            </ac:spMkLst>
          </pc:spChg>
        </pc:sldLayoutChg>
        <pc:sldLayoutChg chg="addSp modSp">
          <pc:chgData name="Leo Huang (DLI)" userId="e5180e2e-3adf-447c-af24-87a30ac7a71a" providerId="ADAL" clId="{655C1CC2-085D-4F7B-8D54-FCE5233C9616}" dt="2024-07-11T04:36:21.804" v="48"/>
          <pc:sldLayoutMkLst>
            <pc:docMk/>
            <pc:sldMasterMk cId="3501577779" sldId="2147483755"/>
            <pc:sldLayoutMk cId="1211295458" sldId="2147483763"/>
          </pc:sldLayoutMkLst>
          <pc:spChg chg="add mod">
            <ac:chgData name="Leo Huang (DLI)" userId="e5180e2e-3adf-447c-af24-87a30ac7a71a" providerId="ADAL" clId="{655C1CC2-085D-4F7B-8D54-FCE5233C9616}" dt="2024-07-11T04:36:21.804" v="48"/>
            <ac:spMkLst>
              <pc:docMk/>
              <pc:sldMasterMk cId="3501577779" sldId="2147483755"/>
              <pc:sldLayoutMk cId="1211295458" sldId="2147483763"/>
              <ac:spMk id="6" creationId="{29D33E79-91C9-401E-AAB3-B3A05E79E751}"/>
            </ac:spMkLst>
          </pc:spChg>
        </pc:sldLayoutChg>
        <pc:sldLayoutChg chg="addSp delSp modSp">
          <pc:chgData name="Leo Huang (DLI)" userId="e5180e2e-3adf-447c-af24-87a30ac7a71a" providerId="ADAL" clId="{655C1CC2-085D-4F7B-8D54-FCE5233C9616}" dt="2024-07-11T04:36:26.299" v="50"/>
          <pc:sldLayoutMkLst>
            <pc:docMk/>
            <pc:sldMasterMk cId="3501577779" sldId="2147483755"/>
            <pc:sldLayoutMk cId="2913955753" sldId="2147483772"/>
          </pc:sldLayoutMkLst>
          <pc:spChg chg="add del mod">
            <ac:chgData name="Leo Huang (DLI)" userId="e5180e2e-3adf-447c-af24-87a30ac7a71a" providerId="ADAL" clId="{655C1CC2-085D-4F7B-8D54-FCE5233C9616}" dt="2024-07-11T04:36:26.299" v="50"/>
            <ac:spMkLst>
              <pc:docMk/>
              <pc:sldMasterMk cId="3501577779" sldId="2147483755"/>
              <pc:sldLayoutMk cId="2913955753" sldId="2147483772"/>
              <ac:spMk id="6" creationId="{E82C2752-3494-48A4-A1A8-B9129BD61FC2}"/>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dirty="0"/>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ADBA-42A3-9CE1-1C6D2B6EBA5A}"/>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30BB-4383-B5AE-ADF23A2A8ABF}"/>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C286-4B00-8F72-D3481D27A10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9E3B-4188-B81E-B8763D56CC6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763B-44BD-B901-522FCB32D600}"/>
            </c:ext>
          </c:extLst>
        </c:ser>
        <c:ser>
          <c:idx val="1"/>
          <c:order val="1"/>
          <c:tx>
            <c:strRef>
              <c:f>Sheet1!$C$1</c:f>
              <c:strCache>
                <c:ptCount val="1"/>
                <c:pt idx="0">
                  <c:v>New Y-Values</c:v>
                </c:pt>
              </c:strCache>
            </c:strRef>
          </c:tx>
          <c:spPr>
            <a:ln w="57150" cap="rnd">
              <a:noFill/>
              <a:round/>
            </a:ln>
            <a:effectLst/>
          </c:spPr>
          <c:marker>
            <c:symbol val="circle"/>
            <c:size val="9"/>
            <c:spPr>
              <a:solidFill>
                <a:srgbClr val="C00000"/>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763B-44BD-B901-522FCB32D600}"/>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9"/>
            <c:spPr>
              <a:solidFill>
                <a:srgbClr val="C00000"/>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noProof="0" dirty="0">
                <a:latin typeface="黑体" panose="02010609060101010101" pitchFamily="49" charset="-122"/>
                <a:ea typeface="黑体" panose="02010609060101010101" pitchFamily="49" charset="-122"/>
              </a:rPr>
              <a:t>每个训练周期的</a:t>
            </a:r>
            <a:r>
              <a:rPr lang="en-US" dirty="0"/>
              <a:t> 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训练 MSE</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验证 MSE – 预期结果</c:v>
                </c:pt>
              </c:strCache>
            </c:strRef>
          </c:tx>
          <c:spPr>
            <a:ln w="28575"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验证 MSE – 过拟合</c:v>
                </c:pt>
              </c:strCache>
            </c:strRef>
          </c:tx>
          <c:spPr>
            <a:ln w="28575" cap="rnd">
              <a:solidFill>
                <a:schemeClr val="accent3"/>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r>
                  <a:rPr lang="zh-CN" altLang="en-US" noProof="0" dirty="0">
                    <a:latin typeface="黑体" panose="02010609060101010101" pitchFamily="49" charset="-122"/>
                    <a:ea typeface="黑体" panose="02010609060101010101" pitchFamily="49" charset="-122"/>
                  </a:rPr>
                  <a:t>训练周期</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MSE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noProof="0">
                <a:solidFill>
                  <a:schemeClr val="bg1"/>
                </a:solidFill>
                <a:latin typeface="Trebuchet MS" panose="020B0603020202020204" pitchFamily="34" charset="0"/>
                <a:ea typeface="黑体" panose="02010609060101010101" pitchFamily="49" charset="-122"/>
                <a:cs typeface="+mn-cs"/>
              </a:defRPr>
            </a:pPr>
            <a:endParaRPr lang="en-US"/>
          </a:p>
        </c:txPr>
      </c:legendEntry>
      <c:legendEntry>
        <c:idx val="1"/>
        <c:txPr>
          <a:bodyPr rot="0" spcFirstLastPara="1" vertOverflow="ellipsis" vert="horz" wrap="square" anchor="ctr" anchorCtr="1"/>
          <a:lstStyle/>
          <a:p>
            <a:pPr>
              <a:defRPr lang="zh-CN" sz="1400" b="0" i="0" u="none" strike="noStrike" kern="1200" baseline="0" noProof="0">
                <a:solidFill>
                  <a:schemeClr val="bg1"/>
                </a:solidFill>
                <a:latin typeface="Trebuchet MS" panose="020B0603020202020204" pitchFamily="34" charset="0"/>
                <a:ea typeface="黑体" panose="02010609060101010101" pitchFamily="49" charset="-122"/>
                <a:cs typeface="+mn-cs"/>
              </a:defRPr>
            </a:pPr>
            <a:endParaRPr lang="en-US"/>
          </a:p>
        </c:txPr>
      </c:legendEntry>
      <c:legendEntry>
        <c:idx val="2"/>
        <c:txPr>
          <a:bodyPr rot="0" spcFirstLastPara="1" vertOverflow="ellipsis" vert="horz" wrap="square" anchor="ctr" anchorCtr="1"/>
          <a:lstStyle/>
          <a:p>
            <a:pPr>
              <a:defRPr lang="zh-CN" sz="1400" b="0" i="0" u="none" strike="noStrike" kern="1200" baseline="0" noProof="0">
                <a:solidFill>
                  <a:schemeClr val="bg1"/>
                </a:solidFill>
                <a:latin typeface="Trebuchet MS" panose="020B0603020202020204" pitchFamily="34" charset="0"/>
                <a:ea typeface="黑体" panose="02010609060101010101" pitchFamily="49" charset="-122"/>
                <a:cs typeface="+mn-cs"/>
              </a:defRPr>
            </a:pPr>
            <a:endParaRPr lang="en-US"/>
          </a:p>
        </c:txPr>
      </c:legendEntry>
      <c:layout>
        <c:manualLayout>
          <c:xMode val="edge"/>
          <c:yMode val="edge"/>
          <c:x val="5.0000043541339016E-2"/>
          <c:y val="0.84953968289205739"/>
          <c:w val="0.89999991291732195"/>
          <c:h val="0.129830920163150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5797-4EE8-AF71-2EA43E0B95C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BC23-40EF-B9D9-EA79FC1337A5}"/>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4-BC23-40EF-B9D9-EA79FC1337A5}"/>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EA73-47A4-AB00-7DCE4819E4F2}"/>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EA73-47A4-AB00-7DCE4819E4F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zh-CN" altLang="en-US" sz="1800" noProof="0" dirty="0">
                <a:latin typeface="黑体" panose="02010609060101010101" pitchFamily="49" charset="-122"/>
                <a:ea typeface="黑体" panose="02010609060101010101" pitchFamily="49" charset="-122"/>
              </a:rPr>
              <a:t>多分类交叉熵蓝点预测</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若为 True 的损失</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0C5-4E26-9A25-00DC0E6902FA}"/>
            </c:ext>
          </c:extLst>
        </c:ser>
        <c:ser>
          <c:idx val="1"/>
          <c:order val="1"/>
          <c:tx>
            <c:strRef>
              <c:f>Sheet1!$C$1</c:f>
              <c:strCache>
                <c:ptCount val="1"/>
                <c:pt idx="0">
                  <c:v>若为 False 的损失</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0C5-4E26-9A25-00DC0E6902FA}"/>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zh-CN" altLang="en-US" sz="1600" noProof="0" dirty="0">
                    <a:latin typeface="+mj-ea"/>
                    <a:ea typeface="+mj-ea"/>
                  </a:rPr>
                  <a:t>分配的概率</a:t>
                </a:r>
              </a:p>
            </c:rich>
          </c:tx>
          <c:layout>
            <c:manualLayout>
              <c:xMode val="edge"/>
              <c:yMode val="edge"/>
              <c:x val="0.39674691053975147"/>
              <c:y val="0.719386080965480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r>
                  <a:rPr lang="zh-CN" altLang="en-US" sz="1600" noProof="0" dirty="0">
                    <a:latin typeface="黑体" panose="02010609060101010101" pitchFamily="49" charset="-122"/>
                    <a:ea typeface="黑体" panose="02010609060101010101" pitchFamily="49" charset="-122"/>
                  </a:rPr>
                  <a:t>损失</a:t>
                </a:r>
              </a:p>
            </c:rich>
          </c:tx>
          <c:layout>
            <c:manualLayout>
              <c:xMode val="edge"/>
              <c:yMode val="edge"/>
              <c:x val="4.0287276833864155E-2"/>
              <c:y val="0.349575369435405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bg1"/>
                </a:solidFill>
                <a:latin typeface="Trebuchet MS" panose="020B0603020202020204" pitchFamily="34" charset="0"/>
                <a:ea typeface="黑体" panose="02010609060101010101" pitchFamily="49" charset="-122"/>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bg1"/>
                </a:solidFill>
                <a:latin typeface="Trebuchet MS" panose="020B0603020202020204" pitchFamily="34" charset="0"/>
                <a:ea typeface="黑体" panose="02010609060101010101" pitchFamily="49" charset="-122"/>
                <a:cs typeface="+mn-cs"/>
              </a:defRPr>
            </a:pPr>
            <a:endParaRPr lang="en-US"/>
          </a:p>
        </c:txPr>
      </c:legendEntry>
      <c:layout>
        <c:manualLayout>
          <c:xMode val="edge"/>
          <c:yMode val="edge"/>
          <c:x val="0.22362928091969192"/>
          <c:y val="0.85249001979268013"/>
          <c:w val="0.63697847154051379"/>
          <c:h val="0.1275390821563957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zh-CN" altLang="en-US" sz="1800" noProof="0" dirty="0">
                <a:latin typeface="黑体" panose="02010609060101010101" pitchFamily="49" charset="-122"/>
                <a:ea typeface="黑体" panose="02010609060101010101" pitchFamily="49" charset="-122"/>
              </a:rPr>
              <a:t>多分类交叉熵蓝点预测</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若为 True 的损失</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5355-44AD-9B28-4E45A240D393}"/>
            </c:ext>
          </c:extLst>
        </c:ser>
        <c:ser>
          <c:idx val="1"/>
          <c:order val="1"/>
          <c:tx>
            <c:strRef>
              <c:f>Sheet1!$C$1</c:f>
              <c:strCache>
                <c:ptCount val="1"/>
                <c:pt idx="0">
                  <c:v>若为 False 的损失</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5355-44AD-9B28-4E45A240D393}"/>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zh-CN" altLang="en-US" sz="1600" noProof="0" dirty="0">
                    <a:latin typeface="+mj-ea"/>
                    <a:ea typeface="+mj-ea"/>
                  </a:rPr>
                  <a:t>分配的概率</a:t>
                </a:r>
              </a:p>
            </c:rich>
          </c:tx>
          <c:layout>
            <c:manualLayout>
              <c:xMode val="edge"/>
              <c:yMode val="edge"/>
              <c:x val="0.39674691053975147"/>
              <c:y val="0.719386080965480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r>
                  <a:rPr lang="zh-CN" altLang="en-US" sz="1600" noProof="0" dirty="0">
                    <a:latin typeface="黑体" panose="02010609060101010101" pitchFamily="49" charset="-122"/>
                    <a:ea typeface="黑体" panose="02010609060101010101" pitchFamily="49" charset="-122"/>
                  </a:rPr>
                  <a:t>损失</a:t>
                </a:r>
              </a:p>
            </c:rich>
          </c:tx>
          <c:layout>
            <c:manualLayout>
              <c:xMode val="edge"/>
              <c:yMode val="edge"/>
              <c:x val="4.0287276833864155E-2"/>
              <c:y val="0.349575369435405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layout>
        <c:manualLayout>
          <c:xMode val="edge"/>
          <c:yMode val="edge"/>
          <c:x val="0.22362928091969192"/>
          <c:y val="0.85249001979268013"/>
          <c:w val="0.63697847154051379"/>
          <c:h val="0.1275390821563957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Trebuchet MS" panose="020B0603020202020204" pitchFamily="34" charset="0"/>
              <a:ea typeface="黑体" panose="02010609060101010101" pitchFamily="49"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zh-CN" altLang="en-US" sz="1800" noProof="0" dirty="0">
                <a:latin typeface="黑体" panose="02010609060101010101" pitchFamily="49" charset="-122"/>
                <a:ea typeface="黑体" panose="02010609060101010101" pitchFamily="49" charset="-122"/>
              </a:rPr>
              <a:t>多分类交叉熵蓝点预测</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若为 True 的损失</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A22E-4E32-A22B-C2AECA682214}"/>
            </c:ext>
          </c:extLst>
        </c:ser>
        <c:ser>
          <c:idx val="1"/>
          <c:order val="1"/>
          <c:tx>
            <c:strRef>
              <c:f>Sheet1!$C$1</c:f>
              <c:strCache>
                <c:ptCount val="1"/>
                <c:pt idx="0">
                  <c:v>若为 False 的损失</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A22E-4E32-A22B-C2AECA682214}"/>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zh-CN" altLang="en-US" sz="1600" noProof="0" dirty="0">
                    <a:latin typeface="+mj-ea"/>
                    <a:ea typeface="+mj-ea"/>
                  </a:rPr>
                  <a:t>分配的概率</a:t>
                </a:r>
              </a:p>
            </c:rich>
          </c:tx>
          <c:layout>
            <c:manualLayout>
              <c:xMode val="edge"/>
              <c:yMode val="edge"/>
              <c:x val="0.39674691053975147"/>
              <c:y val="0.719386080965480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r>
                  <a:rPr lang="zh-CN" altLang="en-US" sz="1600" noProof="0" dirty="0">
                    <a:latin typeface="黑体" panose="02010609060101010101" pitchFamily="49" charset="-122"/>
                    <a:ea typeface="黑体" panose="02010609060101010101" pitchFamily="49" charset="-122"/>
                  </a:rPr>
                  <a:t>损失</a:t>
                </a:r>
              </a:p>
            </c:rich>
          </c:tx>
          <c:layout>
            <c:manualLayout>
              <c:xMode val="edge"/>
              <c:yMode val="edge"/>
              <c:x val="4.0287276833864155E-2"/>
              <c:y val="0.349575369435405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layout>
        <c:manualLayout>
          <c:xMode val="edge"/>
          <c:yMode val="edge"/>
          <c:x val="0.22362928091969192"/>
          <c:y val="0.85249001979268013"/>
          <c:w val="0.63697847154051379"/>
          <c:h val="0.1275390821563957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Trebuchet MS" panose="020B0603020202020204" pitchFamily="34" charset="0"/>
              <a:ea typeface="黑体" panose="02010609060101010101" pitchFamily="49"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EA4A-4F49-907A-D6764FF06BC3}"/>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F2E9-4715-9AE5-DA37827C785F}"/>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8B13-4360-AA0F-4742D554E823}"/>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2"/>
                    </a:solidFill>
                    <a:latin typeface="Trebuchet MS" panose="020B0603020202020204" pitchFamily="34" charset="0"/>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2"/>
                  </a:solidFill>
                  <a:latin typeface="Trebuchet MS" panose="020B0603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2"/>
                </a:solidFill>
                <a:latin typeface="Trebuchet MS" panose="020B0603020202020204" pitchFamily="34" charset="0"/>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2"/>
                    </a:solidFill>
                    <a:latin typeface="Trebuchet MS" panose="020B0603020202020204" pitchFamily="34" charset="0"/>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2"/>
                  </a:solidFill>
                  <a:latin typeface="Trebuchet MS" panose="020B0603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2"/>
                </a:solidFill>
                <a:latin typeface="Trebuchet MS" panose="020B0603020202020204" pitchFamily="34" charset="0"/>
                <a:ea typeface="+mn-ea"/>
                <a:cs typeface="+mn-cs"/>
              </a:defRPr>
            </a:pPr>
            <a:endParaRPr lang="en-US"/>
          </a:p>
        </c:txPr>
        <c:crossAx val="723789816"/>
        <c:crosses val="autoZero"/>
        <c:crossBetween val="midCat"/>
      </c:valAx>
      <c:spPr>
        <a:solidFill>
          <a:schemeClr val="tx1">
            <a:lumMod val="40000"/>
            <a:lumOff val="60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2"/>
          </a:solidFill>
          <a:latin typeface="Trebuchet MS" panose="020B0603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670C-41DD-9BF9-D7CFC2A077D1}"/>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3861-4A00-B42F-FD7E67B188F9}"/>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FC25-4564-B2E4-9D6DA10008A3}"/>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550.png"/></Relationships>
</file>

<file path=ppt/diagrams/_rels/data4.xml.rels><?xml version="1.0" encoding="UTF-8" standalone="yes"?>
<Relationships xmlns="http://schemas.openxmlformats.org/package/2006/relationships"><Relationship Id="rId1" Type="http://schemas.openxmlformats.org/officeDocument/2006/relationships/image" Target="../media/image5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custT="1"/>
      <dgm:spPr>
        <a:xfrm>
          <a:off x="0" y="2405"/>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Font typeface="Arial" panose="020B0604020202020204" pitchFamily="34" charset="0"/>
            <a:buNone/>
          </a:pPr>
          <a:r>
            <a:rPr lang="zh-CN" altLang="en-US" sz="1400" noProof="0" dirty="0">
              <a:solidFill>
                <a:srgbClr val="FFFFFF"/>
              </a:solidFill>
              <a:latin typeface="黑体" panose="02010609060101010101" pitchFamily="49" charset="-122"/>
              <a:ea typeface="黑体" panose="02010609060101010101" pitchFamily="49" charset="-122"/>
              <a:cs typeface="+mn-cs"/>
            </a:rPr>
            <a:t>梯度</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custT="1"/>
      <dgm:spPr>
        <a:xfrm>
          <a:off x="990244" y="2405"/>
          <a:ext cx="2818387" cy="658910"/>
        </a:xfrm>
        <a:prstGeom prst="rect">
          <a:avLst/>
        </a:prstGeom>
        <a:noFill/>
        <a:ln>
          <a:noFill/>
        </a:ln>
        <a:effectLst/>
      </dgm:spPr>
      <dgm:t>
        <a:bodyPr/>
        <a:lstStyle/>
        <a:p>
          <a:pPr marL="91440" algn="l">
            <a:buNone/>
          </a:pPr>
          <a:r>
            <a:rPr lang="zh-CN" altLang="en-US" sz="1400" noProof="0" dirty="0">
              <a:solidFill>
                <a:srgbClr val="000000"/>
              </a:solidFill>
              <a:latin typeface="黑体" panose="02010609060101010101" pitchFamily="49" charset="-122"/>
              <a:ea typeface="黑体" panose="02010609060101010101" pitchFamily="49" charset="-122"/>
              <a:cs typeface="+mn-cs"/>
            </a:rPr>
            <a:t>哪个方向损失减少最多</a:t>
          </a:r>
          <a:endParaRPr kumimoji="0" lang="zh-CN" altLang="en-US" sz="1400" b="0" i="1" u="none" strike="noStrike" cap="none" spc="0" normalizeH="0" baseline="0" noProof="0" dirty="0">
            <a:ln/>
            <a:solidFill>
              <a:srgbClr val="000000"/>
            </a:solidFill>
            <a:effectLst/>
            <a:uLnTx/>
            <a:uFillTx/>
            <a:latin typeface="黑体" panose="02010609060101010101" pitchFamily="49" charset="-122"/>
            <a:ea typeface="黑体" panose="02010609060101010101" pitchFamily="49" charset="-122"/>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custT="1"/>
          <dgm:spPr>
            <a:xfrm>
              <a:off x="0" y="694261"/>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14:m>
                <m:oMath xmlns:m="http://schemas.openxmlformats.org/officeDocument/2006/math">
                  <m:r>
                    <m:rPr>
                      <m:sty m:val="p"/>
                    </m:rPr>
                    <a:rPr kumimoji="0" lang="el-GR" sz="1400" b="0" i="1" u="none" strike="noStrike" cap="none" spc="0" normalizeH="0" baseline="0" noProof="0" smtClean="0">
                      <a:ln/>
                      <a:solidFill>
                        <a:srgbClr val="FFFFFF"/>
                      </a:solidFill>
                      <a:effectLst/>
                      <a:uLnTx/>
                      <a:uFillTx/>
                      <a:latin typeface="Cambria Math" panose="02040503050406030204" pitchFamily="18" charset="0"/>
                      <a:ea typeface="Cambria Math" panose="02040503050406030204" pitchFamily="18" charset="0"/>
                      <a:cs typeface="+mn-cs"/>
                    </a:rPr>
                    <m:t>λ</m:t>
                  </m:r>
                </m:oMath>
              </a14:m>
              <a:r>
                <a:rPr lang="zh-CN" altLang="en-US" sz="1400" noProof="0" dirty="0">
                  <a:solidFill>
                    <a:srgbClr val="FFFFFF"/>
                  </a:solidFill>
                  <a:latin typeface="黑体" panose="02010609060101010101" pitchFamily="49" charset="-122"/>
                  <a:ea typeface="黑体" panose="02010609060101010101" pitchFamily="49" charset="-122"/>
                  <a:cs typeface="+mn-cs"/>
                </a:rPr>
                <a:t>：学习率</a:t>
              </a:r>
            </a:p>
          </dgm:t>
        </dgm:pt>
      </mc:Choice>
      <mc:Fallback xmlns="">
        <dgm:pt modelId="{C0941678-E692-4F56-AECE-964CCB370481}">
          <dgm:prSet custT="1"/>
          <dgm:spPr>
            <a:xfrm>
              <a:off x="0" y="694261"/>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kumimoji="0" lang="el-GR" sz="1400" b="0" i="0" u="none" strike="noStrike" cap="none" spc="0" normalizeH="0" baseline="0" noProof="0">
                  <a:ln/>
                  <a:solidFill>
                    <a:srgbClr val="FFFFFF"/>
                  </a:solidFill>
                  <a:effectLst/>
                  <a:uLnTx/>
                  <a:uFillTx/>
                  <a:latin typeface="Cambria Math" panose="02040503050406030204" pitchFamily="18" charset="0"/>
                  <a:ea typeface="Cambria Math" panose="02040503050406030204" pitchFamily="18" charset="0"/>
                  <a:cs typeface="+mn-cs"/>
                </a:rPr>
                <a:t>λ</a:t>
              </a:r>
              <a:r>
                <a:rPr lang="zh-CN" altLang="en-US" sz="1400" noProof="0" dirty="0">
                  <a:solidFill>
                    <a:srgbClr val="FFFFFF"/>
                  </a:solidFill>
                  <a:latin typeface="黑体" panose="02010609060101010101" pitchFamily="49" charset="-122"/>
                  <a:ea typeface="黑体" panose="02010609060101010101" pitchFamily="49" charset="-122"/>
                  <a:cs typeface="+mn-cs"/>
                </a:rPr>
                <a:t>：学习率</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custT="1"/>
      <dgm:spPr>
        <a:xfrm>
          <a:off x="990244" y="694261"/>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移动的距离</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custT="1"/>
      <dgm:spPr>
        <a:xfrm>
          <a:off x="0" y="1386117"/>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lang="zh-CN" altLang="en-US" sz="1400" noProof="0" dirty="0">
              <a:solidFill>
                <a:srgbClr val="FFFFFF"/>
              </a:solidFill>
              <a:latin typeface="黑体" panose="02010609060101010101" pitchFamily="49" charset="-122"/>
              <a:ea typeface="黑体" panose="02010609060101010101" pitchFamily="49" charset="-122"/>
              <a:cs typeface="+mn-cs"/>
            </a:rPr>
            <a:t>训练周期</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custT="1"/>
      <dgm:spPr>
        <a:xfrm>
          <a:off x="990244" y="1386117"/>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使用完整数据集进行的一次</a:t>
          </a:r>
          <a:br>
            <a:rPr lang="en-US" altLang="zh-CN" sz="1400" noProof="0" dirty="0">
              <a:solidFill>
                <a:srgbClr val="000000"/>
              </a:solidFill>
              <a:latin typeface="黑体" panose="02010609060101010101" pitchFamily="49" charset="-122"/>
              <a:ea typeface="黑体" panose="02010609060101010101" pitchFamily="49" charset="-122"/>
              <a:cs typeface="+mn-cs"/>
            </a:rPr>
          </a:br>
          <a:r>
            <a:rPr lang="zh-CN" altLang="en-US" sz="1400" noProof="0" dirty="0">
              <a:solidFill>
                <a:srgbClr val="000000"/>
              </a:solidFill>
              <a:latin typeface="黑体" panose="02010609060101010101" pitchFamily="49" charset="-122"/>
              <a:ea typeface="黑体" panose="02010609060101010101" pitchFamily="49" charset="-122"/>
              <a:cs typeface="+mn-cs"/>
            </a:rPr>
            <a:t>模型更新</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custT="1"/>
      <dgm:spPr>
        <a:xfrm>
          <a:off x="0" y="2077973"/>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lang="zh-CN" altLang="en-US" sz="1400" noProof="0" dirty="0">
              <a:solidFill>
                <a:srgbClr val="FFFFFF"/>
              </a:solidFill>
              <a:latin typeface="黑体" panose="02010609060101010101" pitchFamily="49" charset="-122"/>
              <a:ea typeface="黑体" panose="02010609060101010101" pitchFamily="49" charset="-122"/>
              <a:cs typeface="+mn-cs"/>
            </a:rPr>
            <a:t>批量</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custT="1"/>
      <dgm:spPr>
        <a:xfrm>
          <a:off x="990244" y="2077973"/>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完整数据集的样本</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custT="1"/>
      <dgm:spPr>
        <a:xfrm>
          <a:off x="0" y="2769829"/>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lang="zh-CN" altLang="en-US" sz="1400" noProof="0" dirty="0">
              <a:solidFill>
                <a:srgbClr val="FFFFFF"/>
              </a:solidFill>
              <a:latin typeface="黑体" panose="02010609060101010101" pitchFamily="49" charset="-122"/>
              <a:ea typeface="黑体" panose="02010609060101010101" pitchFamily="49" charset="-122"/>
              <a:cs typeface="+mn-cs"/>
            </a:rPr>
            <a:t>步</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custT="1"/>
      <dgm:spPr>
        <a:xfrm>
          <a:off x="990244" y="2769829"/>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对权重参数的一次更新</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a:xfrm>
          <a:off x="0" y="661315"/>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a:xfrm>
          <a:off x="0" y="1353171"/>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a:xfrm>
          <a:off x="0" y="2045027"/>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a:xfrm>
          <a:off x="0" y="2736883"/>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a:xfrm>
          <a:off x="0" y="3428739"/>
          <a:ext cx="3808632" cy="0"/>
        </a:xfrm>
        <a:prstGeom prst="line">
          <a:avLst/>
        </a:prstGeom>
        <a:noFill/>
        <a:ln w="9525" cap="flat" cmpd="sng" algn="ctr">
          <a:solidFill>
            <a:srgbClr val="0071C5">
              <a:shade val="60000"/>
              <a:hueOff val="0"/>
              <a:satOff val="0"/>
              <a:lumOff val="0"/>
              <a:alphaOff val="0"/>
            </a:srgbClr>
          </a:solidFill>
          <a:prstDash val="solid"/>
        </a:ln>
        <a:effectLst/>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custT="1"/>
      <dgm:spPr>
        <a:xfrm>
          <a:off x="0" y="2405"/>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Font typeface="Arial" panose="020B0604020202020204" pitchFamily="34" charset="0"/>
            <a:buNone/>
          </a:pPr>
          <a:r>
            <a:rPr lang="zh-CN" altLang="en-US" sz="1400" noProof="0" dirty="0">
              <a:solidFill>
                <a:srgbClr val="FFFFFF"/>
              </a:solidFill>
              <a:latin typeface="黑体" panose="02010609060101010101" pitchFamily="49" charset="-122"/>
              <a:ea typeface="黑体" panose="02010609060101010101" pitchFamily="49" charset="-122"/>
              <a:cs typeface="+mn-cs"/>
            </a:rPr>
            <a:t>梯度</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custT="1"/>
      <dgm:spPr>
        <a:xfrm>
          <a:off x="990244" y="2405"/>
          <a:ext cx="2818387" cy="658910"/>
        </a:xfrm>
        <a:prstGeom prst="rect">
          <a:avLst/>
        </a:prstGeom>
        <a:noFill/>
        <a:ln>
          <a:noFill/>
        </a:ln>
        <a:effectLst/>
      </dgm:spPr>
      <dgm:t>
        <a:bodyPr/>
        <a:lstStyle/>
        <a:p>
          <a:pPr marL="91440" algn="l">
            <a:buNone/>
          </a:pPr>
          <a:r>
            <a:rPr lang="zh-CN" altLang="en-US" sz="1400" noProof="0" dirty="0">
              <a:solidFill>
                <a:srgbClr val="000000"/>
              </a:solidFill>
              <a:latin typeface="黑体" panose="02010609060101010101" pitchFamily="49" charset="-122"/>
              <a:ea typeface="黑体" panose="02010609060101010101" pitchFamily="49" charset="-122"/>
              <a:cs typeface="+mn-cs"/>
            </a:rPr>
            <a:t>哪个方向损失减少最多</a:t>
          </a:r>
          <a:endParaRPr kumimoji="0" lang="zh-CN" altLang="en-US" sz="1400" b="0" i="1" u="none" strike="noStrike" cap="none" spc="0" normalizeH="0" baseline="0" noProof="0" dirty="0">
            <a:ln/>
            <a:solidFill>
              <a:srgbClr val="000000"/>
            </a:solidFill>
            <a:effectLst/>
            <a:uLnTx/>
            <a:uFillTx/>
            <a:latin typeface="黑体" panose="02010609060101010101" pitchFamily="49" charset="-122"/>
            <a:ea typeface="黑体" panose="02010609060101010101" pitchFamily="49" charset="-122"/>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custT="1"/>
      <dgm:spPr>
        <a:xfrm>
          <a:off x="0" y="694261"/>
          <a:ext cx="990244" cy="658910"/>
        </a:xfrm>
        <a:prstGeom prst="round2SameRect">
          <a:avLst>
            <a:gd name="adj1" fmla="val 16670"/>
            <a:gd name="adj2" fmla="val 0"/>
          </a:avLst>
        </a:prstGeom>
        <a:blipFill>
          <a:blip xmlns:r="http://schemas.openxmlformats.org/officeDocument/2006/relationships" r:embed="rId1"/>
          <a:stretch>
            <a:fillRect/>
          </a:stretch>
        </a:blip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r>
            <a:rPr lang="zh-CN" alt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custT="1"/>
      <dgm:spPr>
        <a:xfrm>
          <a:off x="990244" y="694261"/>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移动的距离</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custT="1"/>
      <dgm:spPr>
        <a:xfrm>
          <a:off x="0" y="1386117"/>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lang="zh-CN" altLang="en-US" sz="1400" noProof="0" dirty="0">
              <a:solidFill>
                <a:srgbClr val="FFFFFF"/>
              </a:solidFill>
              <a:latin typeface="黑体" panose="02010609060101010101" pitchFamily="49" charset="-122"/>
              <a:ea typeface="黑体" panose="02010609060101010101" pitchFamily="49" charset="-122"/>
              <a:cs typeface="+mn-cs"/>
            </a:rPr>
            <a:t>训练周期</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custT="1"/>
      <dgm:spPr>
        <a:xfrm>
          <a:off x="990244" y="1386117"/>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使用完整数据集进行的一次</a:t>
          </a:r>
          <a:br>
            <a:rPr lang="en-US" altLang="zh-CN" sz="1400" noProof="0" dirty="0">
              <a:solidFill>
                <a:srgbClr val="000000"/>
              </a:solidFill>
              <a:latin typeface="黑体" panose="02010609060101010101" pitchFamily="49" charset="-122"/>
              <a:ea typeface="黑体" panose="02010609060101010101" pitchFamily="49" charset="-122"/>
              <a:cs typeface="+mn-cs"/>
            </a:rPr>
          </a:br>
          <a:r>
            <a:rPr lang="zh-CN" altLang="en-US" sz="1400" noProof="0" dirty="0">
              <a:solidFill>
                <a:srgbClr val="000000"/>
              </a:solidFill>
              <a:latin typeface="黑体" panose="02010609060101010101" pitchFamily="49" charset="-122"/>
              <a:ea typeface="黑体" panose="02010609060101010101" pitchFamily="49" charset="-122"/>
              <a:cs typeface="+mn-cs"/>
            </a:rPr>
            <a:t>模型更新</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custT="1"/>
      <dgm:spPr>
        <a:xfrm>
          <a:off x="0" y="2077973"/>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lang="zh-CN" altLang="en-US" sz="1400" noProof="0" dirty="0">
              <a:solidFill>
                <a:srgbClr val="FFFFFF"/>
              </a:solidFill>
              <a:latin typeface="黑体" panose="02010609060101010101" pitchFamily="49" charset="-122"/>
              <a:ea typeface="黑体" panose="02010609060101010101" pitchFamily="49" charset="-122"/>
              <a:cs typeface="+mn-cs"/>
            </a:rPr>
            <a:t>批量</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custT="1"/>
      <dgm:spPr>
        <a:xfrm>
          <a:off x="990244" y="2077973"/>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完整数据集的样本</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custT="1"/>
      <dgm:spPr>
        <a:xfrm>
          <a:off x="0" y="2769829"/>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gm:spPr>
      <dgm:t>
        <a:bodyPr/>
        <a:lstStyle/>
        <a:p>
          <a:pPr>
            <a:buNone/>
          </a:pPr>
          <a:r>
            <a:rPr lang="zh-CN" altLang="en-US" sz="1400" noProof="0" dirty="0">
              <a:solidFill>
                <a:srgbClr val="FFFFFF"/>
              </a:solidFill>
              <a:latin typeface="黑体" panose="02010609060101010101" pitchFamily="49" charset="-122"/>
              <a:ea typeface="黑体" panose="02010609060101010101" pitchFamily="49" charset="-122"/>
              <a:cs typeface="+mn-cs"/>
            </a:rPr>
            <a:t>步</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custT="1"/>
      <dgm:spPr>
        <a:xfrm>
          <a:off x="990244" y="2769829"/>
          <a:ext cx="2818387" cy="658910"/>
        </a:xfrm>
        <a:prstGeom prst="rect">
          <a:avLst/>
        </a:prstGeom>
        <a:noFill/>
        <a:ln>
          <a:noFill/>
        </a:ln>
        <a:effectLst/>
      </dgm:spPr>
      <dgm:t>
        <a:bodyPr/>
        <a:lstStyle/>
        <a:p>
          <a:pPr marL="91440">
            <a:buNone/>
          </a:pPr>
          <a:r>
            <a:rPr lang="zh-CN" altLang="en-US" sz="1400" noProof="0" dirty="0">
              <a:solidFill>
                <a:srgbClr val="000000"/>
              </a:solidFill>
              <a:latin typeface="黑体" panose="02010609060101010101" pitchFamily="49" charset="-122"/>
              <a:ea typeface="黑体" panose="02010609060101010101" pitchFamily="49" charset="-122"/>
              <a:cs typeface="+mn-cs"/>
            </a:rPr>
            <a:t>对权重参数的一次更新</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a:xfrm>
          <a:off x="0" y="661315"/>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a:xfrm>
          <a:off x="0" y="1353171"/>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a:xfrm>
          <a:off x="0" y="2045027"/>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a:xfrm>
          <a:off x="0" y="2736883"/>
          <a:ext cx="3808632" cy="0"/>
        </a:xfrm>
        <a:prstGeom prst="line">
          <a:avLst/>
        </a:prstGeom>
        <a:noFill/>
        <a:ln w="9525" cap="flat" cmpd="sng" algn="ctr">
          <a:solidFill>
            <a:srgbClr val="0071C5">
              <a:shade val="60000"/>
              <a:hueOff val="0"/>
              <a:satOff val="0"/>
              <a:lumOff val="0"/>
              <a:alphaOff val="0"/>
            </a:srgbClr>
          </a:solidFill>
          <a:prstDash val="solid"/>
        </a:ln>
        <a:effectLst/>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a:xfrm>
          <a:off x="0" y="3428739"/>
          <a:ext cx="3808632" cy="0"/>
        </a:xfrm>
        <a:prstGeom prst="line">
          <a:avLst/>
        </a:prstGeom>
        <a:noFill/>
        <a:ln w="9525" cap="flat" cmpd="sng" algn="ctr">
          <a:solidFill>
            <a:srgbClr val="0071C5">
              <a:shade val="60000"/>
              <a:hueOff val="0"/>
              <a:satOff val="0"/>
              <a:lumOff val="0"/>
              <a:alphaOff val="0"/>
            </a:srgbClr>
          </a:solidFill>
          <a:prstDash val="solid"/>
        </a:ln>
        <a:effectLst/>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custT="1"/>
      <dgm:spPr/>
      <dgm:t>
        <a:bodyPr/>
        <a:lstStyle/>
        <a:p>
          <a:pPr>
            <a:buFont typeface="Arial" panose="020B0604020202020204" pitchFamily="34" charset="0"/>
            <a:buChar char="•"/>
          </a:pPr>
          <a:r>
            <a:rPr lang="zh-CN" altLang="en-US" sz="1400" noProof="0" dirty="0">
              <a:latin typeface="+mj-ea"/>
              <a:ea typeface="+mj-ea"/>
            </a:rPr>
            <a:t>梯度</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custT="1"/>
      <dgm:spPr/>
      <dgm:t>
        <a:bodyPr/>
        <a:lstStyle/>
        <a:p>
          <a:pPr marL="91440" algn="l"/>
          <a:r>
            <a:rPr lang="zh-CN" altLang="en-US" sz="1400" noProof="0" dirty="0">
              <a:solidFill>
                <a:schemeClr val="bg1"/>
              </a:solidFill>
              <a:latin typeface="+mj-ea"/>
              <a:ea typeface="+mj-ea"/>
            </a:rPr>
            <a:t>哪个方向损失减少最多</a:t>
          </a:r>
          <a:endParaRPr kumimoji="0" lang="zh-CN" altLang="en-US" sz="1400" b="0" i="1" u="none" strike="noStrike" cap="none" spc="0" normalizeH="0" baseline="0" noProof="0" dirty="0">
            <a:ln/>
            <a:solidFill>
              <a:schemeClr val="bg1"/>
            </a:solidFill>
            <a:effectLst/>
            <a:uLnTx/>
            <a:uFillTx/>
            <a:latin typeface="+mj-ea"/>
            <a:ea typeface="+mj-ea"/>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custT="1"/>
          <dgm:spPr/>
          <dgm:t>
            <a:bodyPr/>
            <a:lstStyle/>
            <a:p>
              <a14:m>
                <m:oMath xmlns:m="http://schemas.openxmlformats.org/officeDocument/2006/math">
                  <m:r>
                    <m:rPr>
                      <m:sty m:val="p"/>
                    </m:rPr>
                    <a:rPr kumimoji="0" lang="el-GR" sz="1400"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zh-CN" altLang="en-US" sz="1400" noProof="0" dirty="0">
                  <a:latin typeface="+mj-ea"/>
                  <a:ea typeface="+mj-ea"/>
                </a:rPr>
                <a:t>：学习率</a:t>
              </a:r>
            </a:p>
          </dgm:t>
        </dgm:pt>
      </mc:Choice>
      <mc:Fallback xmlns="">
        <dgm:pt modelId="{C0941678-E692-4F56-AECE-964CCB370481}">
          <dgm:prSet custT="1"/>
          <dgm:spPr/>
          <dgm:t>
            <a:bodyPr/>
            <a:lstStyle/>
            <a:p>
              <a:r>
                <a:rPr kumimoji="0" lang="el-GR" sz="1400"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zh-CN" altLang="en-US" sz="1400" noProof="0" dirty="0">
                  <a:latin typeface="+mj-ea"/>
                  <a:ea typeface="+mj-ea"/>
                </a:rPr>
                <a:t>：学习率</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custT="1"/>
      <dgm:spPr/>
      <dgm:t>
        <a:bodyPr/>
        <a:lstStyle/>
        <a:p>
          <a:pPr marL="91440"/>
          <a:r>
            <a:rPr lang="zh-CN" altLang="en-US" sz="1400" noProof="0" dirty="0">
              <a:solidFill>
                <a:schemeClr val="bg1"/>
              </a:solidFill>
              <a:latin typeface="+mj-ea"/>
              <a:ea typeface="+mj-ea"/>
            </a:rPr>
            <a:t>移动的距离</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custT="1"/>
      <dgm:spPr/>
      <dgm:t>
        <a:bodyPr/>
        <a:lstStyle/>
        <a:p>
          <a:r>
            <a:rPr lang="zh-CN" altLang="en-US" sz="1400" noProof="0" dirty="0">
              <a:latin typeface="+mj-ea"/>
              <a:ea typeface="+mj-ea"/>
            </a:rPr>
            <a:t>训练周期</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custT="1"/>
      <dgm:spPr/>
      <dgm:t>
        <a:bodyPr/>
        <a:lstStyle/>
        <a:p>
          <a:pPr marL="91440"/>
          <a:r>
            <a:rPr lang="zh-CN" altLang="en-US" sz="1400" noProof="0" dirty="0">
              <a:solidFill>
                <a:schemeClr val="bg1"/>
              </a:solidFill>
              <a:latin typeface="+mj-ea"/>
              <a:ea typeface="+mj-ea"/>
            </a:rPr>
            <a:t>使用完整数据集进行的一次</a:t>
          </a:r>
          <a:br>
            <a:rPr lang="en-US" altLang="zh-CN" sz="1400" noProof="0" dirty="0">
              <a:solidFill>
                <a:schemeClr val="bg1"/>
              </a:solidFill>
              <a:latin typeface="+mj-ea"/>
              <a:ea typeface="+mj-ea"/>
            </a:rPr>
          </a:br>
          <a:r>
            <a:rPr lang="zh-CN" altLang="en-US" sz="1400" noProof="0" dirty="0">
              <a:solidFill>
                <a:schemeClr val="bg1"/>
              </a:solidFill>
              <a:latin typeface="+mj-ea"/>
              <a:ea typeface="+mj-ea"/>
            </a:rPr>
            <a:t>模型更新</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custT="1"/>
      <dgm:spPr/>
      <dgm:t>
        <a:bodyPr/>
        <a:lstStyle/>
        <a:p>
          <a:r>
            <a:rPr lang="zh-CN" altLang="en-US" sz="1400" noProof="0" dirty="0">
              <a:latin typeface="+mj-ea"/>
              <a:ea typeface="+mj-ea"/>
            </a:rPr>
            <a:t>批量</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custT="1"/>
      <dgm:spPr/>
      <dgm:t>
        <a:bodyPr/>
        <a:lstStyle/>
        <a:p>
          <a:pPr marL="91440"/>
          <a:r>
            <a:rPr lang="zh-CN" altLang="en-US" sz="1400" noProof="0" dirty="0">
              <a:solidFill>
                <a:schemeClr val="bg1"/>
              </a:solidFill>
              <a:latin typeface="+mj-ea"/>
              <a:ea typeface="+mj-ea"/>
            </a:rPr>
            <a:t>完整数据集的样本</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custT="1"/>
      <dgm:spPr/>
      <dgm:t>
        <a:bodyPr/>
        <a:lstStyle/>
        <a:p>
          <a:r>
            <a:rPr lang="zh-CN" altLang="en-US" sz="1400" noProof="0" dirty="0">
              <a:latin typeface="+mj-ea"/>
              <a:ea typeface="+mj-ea"/>
            </a:rPr>
            <a:t>步</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custT="1"/>
      <dgm:spPr/>
      <dgm:t>
        <a:bodyPr/>
        <a:lstStyle/>
        <a:p>
          <a:pPr marL="91440"/>
          <a:r>
            <a:rPr lang="zh-CN" altLang="en-US" sz="1400" noProof="0" dirty="0">
              <a:solidFill>
                <a:schemeClr val="bg1"/>
              </a:solidFill>
              <a:latin typeface="+mj-ea"/>
              <a:ea typeface="+mj-ea"/>
            </a:rPr>
            <a:t>对权重参数的一次更新</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custT="1"/>
      <dgm:spPr/>
      <dgm:t>
        <a:bodyPr/>
        <a:lstStyle/>
        <a:p>
          <a:pPr>
            <a:buFont typeface="Arial" panose="020B0604020202020204" pitchFamily="34" charset="0"/>
            <a:buChar char="•"/>
          </a:pPr>
          <a:r>
            <a:rPr lang="zh-CN" altLang="en-US" sz="1400" noProof="0" dirty="0">
              <a:latin typeface="+mj-ea"/>
              <a:ea typeface="+mj-ea"/>
            </a:rPr>
            <a:t>梯度</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custT="1"/>
      <dgm:spPr/>
      <dgm:t>
        <a:bodyPr/>
        <a:lstStyle/>
        <a:p>
          <a:pPr marL="91440" algn="l"/>
          <a:r>
            <a:rPr lang="zh-CN" altLang="en-US" sz="1400" noProof="0" dirty="0">
              <a:solidFill>
                <a:schemeClr val="bg1"/>
              </a:solidFill>
              <a:latin typeface="+mj-ea"/>
              <a:ea typeface="+mj-ea"/>
            </a:rPr>
            <a:t>哪个方向损失减少最多</a:t>
          </a:r>
          <a:endParaRPr kumimoji="0" lang="zh-CN" altLang="en-US" sz="1400" b="0" i="1" u="none" strike="noStrike" cap="none" spc="0" normalizeH="0" baseline="0" noProof="0" dirty="0">
            <a:ln/>
            <a:solidFill>
              <a:schemeClr val="bg1"/>
            </a:solidFill>
            <a:effectLst/>
            <a:uLnTx/>
            <a:uFillTx/>
            <a:latin typeface="+mj-ea"/>
            <a:ea typeface="+mj-ea"/>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custT="1"/>
      <dgm:spPr>
        <a:blipFill>
          <a:blip xmlns:r="http://schemas.openxmlformats.org/officeDocument/2006/relationships" r:embed="rId1"/>
          <a:stretch>
            <a:fillRect/>
          </a:stretch>
        </a:blipFill>
      </dgm:spPr>
      <dgm:t>
        <a:bodyPr/>
        <a:lstStyle/>
        <a:p>
          <a:r>
            <a:rPr lang="zh-CN" alt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custT="1"/>
      <dgm:spPr/>
      <dgm:t>
        <a:bodyPr/>
        <a:lstStyle/>
        <a:p>
          <a:pPr marL="91440"/>
          <a:r>
            <a:rPr lang="zh-CN" altLang="en-US" sz="1400" noProof="0" dirty="0">
              <a:solidFill>
                <a:schemeClr val="bg1"/>
              </a:solidFill>
              <a:latin typeface="+mj-ea"/>
              <a:ea typeface="+mj-ea"/>
            </a:rPr>
            <a:t>移动的距离</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custT="1"/>
      <dgm:spPr/>
      <dgm:t>
        <a:bodyPr/>
        <a:lstStyle/>
        <a:p>
          <a:r>
            <a:rPr lang="zh-CN" altLang="en-US" sz="1400" noProof="0" dirty="0">
              <a:latin typeface="+mj-ea"/>
              <a:ea typeface="+mj-ea"/>
            </a:rPr>
            <a:t>训练周期</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custT="1"/>
      <dgm:spPr/>
      <dgm:t>
        <a:bodyPr/>
        <a:lstStyle/>
        <a:p>
          <a:pPr marL="91440"/>
          <a:r>
            <a:rPr lang="zh-CN" altLang="en-US" sz="1400" noProof="0" dirty="0">
              <a:solidFill>
                <a:schemeClr val="bg1"/>
              </a:solidFill>
              <a:latin typeface="+mj-ea"/>
              <a:ea typeface="+mj-ea"/>
            </a:rPr>
            <a:t>使用完整数据集进行的一次</a:t>
          </a:r>
          <a:br>
            <a:rPr lang="en-US" altLang="zh-CN" sz="1400" noProof="0" dirty="0">
              <a:solidFill>
                <a:schemeClr val="bg1"/>
              </a:solidFill>
              <a:latin typeface="+mj-ea"/>
              <a:ea typeface="+mj-ea"/>
            </a:rPr>
          </a:br>
          <a:r>
            <a:rPr lang="zh-CN" altLang="en-US" sz="1400" noProof="0" dirty="0">
              <a:solidFill>
                <a:schemeClr val="bg1"/>
              </a:solidFill>
              <a:latin typeface="+mj-ea"/>
              <a:ea typeface="+mj-ea"/>
            </a:rPr>
            <a:t>模型更新</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custT="1"/>
      <dgm:spPr/>
      <dgm:t>
        <a:bodyPr/>
        <a:lstStyle/>
        <a:p>
          <a:r>
            <a:rPr lang="zh-CN" altLang="en-US" sz="1400" noProof="0" dirty="0">
              <a:latin typeface="+mj-ea"/>
              <a:ea typeface="+mj-ea"/>
            </a:rPr>
            <a:t>批量</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custT="1"/>
      <dgm:spPr/>
      <dgm:t>
        <a:bodyPr/>
        <a:lstStyle/>
        <a:p>
          <a:pPr marL="91440"/>
          <a:r>
            <a:rPr lang="zh-CN" altLang="en-US" sz="1400" noProof="0" dirty="0">
              <a:solidFill>
                <a:schemeClr val="bg1"/>
              </a:solidFill>
              <a:latin typeface="+mj-ea"/>
              <a:ea typeface="+mj-ea"/>
            </a:rPr>
            <a:t>完整数据集的样本</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custT="1"/>
      <dgm:spPr/>
      <dgm:t>
        <a:bodyPr/>
        <a:lstStyle/>
        <a:p>
          <a:r>
            <a:rPr lang="zh-CN" altLang="en-US" sz="1400" noProof="0" dirty="0">
              <a:latin typeface="+mj-ea"/>
              <a:ea typeface="+mj-ea"/>
            </a:rPr>
            <a:t>步</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custT="1"/>
      <dgm:spPr/>
      <dgm:t>
        <a:bodyPr/>
        <a:lstStyle/>
        <a:p>
          <a:pPr marL="91440"/>
          <a:r>
            <a:rPr lang="zh-CN" altLang="en-US" sz="1400" noProof="0" dirty="0">
              <a:solidFill>
                <a:schemeClr val="bg1"/>
              </a:solidFill>
              <a:latin typeface="+mj-ea"/>
              <a:ea typeface="+mj-ea"/>
            </a:rPr>
            <a:t>对权重参数的一次更新</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75000"/>
          </a:schemeClr>
        </a:solidFill>
      </dgm:spPr>
      <dgm:t>
        <a:bodyPr/>
        <a:lstStyle/>
        <a:p>
          <a:r>
            <a:rPr lang="zh-CN" altLang="en-US" b="0" baseline="0" noProof="0" dirty="0">
              <a:latin typeface="Trebuchet MS" panose="020B0603020202020204" pitchFamily="34" charset="0"/>
              <a:ea typeface="黑体" panose="02010609060101010101" pitchFamily="49" charset="-122"/>
            </a:rPr>
            <a:t>训练数据</a:t>
          </a:r>
          <a:endParaRPr lang="zh-CN" altLang="en-US" baseline="0" noProof="0" dirty="0">
            <a:latin typeface="Trebuchet MS" panose="020B0603020202020204" pitchFamily="34" charset="0"/>
            <a:ea typeface="黑体" panose="02010609060101010101" pitchFamily="49" charset="-122"/>
          </a:endParaRPr>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zh-CN" altLang="en-US" b="0" baseline="0" noProof="0" dirty="0">
              <a:solidFill>
                <a:schemeClr val="bg1"/>
              </a:solidFill>
              <a:latin typeface="Trebuchet MS" panose="020B0603020202020204" pitchFamily="34" charset="0"/>
              <a:ea typeface="黑体" panose="02010609060101010101" pitchFamily="49" charset="-122"/>
            </a:rPr>
            <a:t>模型学习所用的核心数据集</a:t>
          </a:r>
          <a:endParaRPr lang="zh-CN" altLang="en-US" baseline="0" noProof="0" dirty="0">
            <a:solidFill>
              <a:schemeClr val="bg1"/>
            </a:solidFill>
            <a:latin typeface="Trebuchet MS" panose="020B0603020202020204" pitchFamily="34" charset="0"/>
            <a:ea typeface="黑体" panose="02010609060101010101" pitchFamily="49" charset="-122"/>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75000"/>
          </a:schemeClr>
        </a:solidFill>
      </dgm:spPr>
      <dgm:t>
        <a:bodyPr/>
        <a:lstStyle/>
        <a:p>
          <a:r>
            <a:rPr lang="zh-CN" altLang="en-US" b="0" baseline="0" noProof="0" dirty="0">
              <a:latin typeface="Trebuchet MS" panose="020B0603020202020204" pitchFamily="34" charset="0"/>
              <a:ea typeface="黑体" panose="02010609060101010101" pitchFamily="49" charset="-122"/>
            </a:rPr>
            <a:t>验证数据</a:t>
          </a:r>
          <a:endParaRPr lang="zh-CN" altLang="en-US" baseline="0" noProof="0" dirty="0">
            <a:latin typeface="Trebuchet MS" panose="020B0603020202020204" pitchFamily="34" charset="0"/>
            <a:ea typeface="黑体" panose="02010609060101010101" pitchFamily="49" charset="-122"/>
          </a:endParaRPr>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zh-CN" altLang="en-US" b="0" baseline="0" noProof="0" dirty="0">
              <a:solidFill>
                <a:schemeClr val="bg1"/>
              </a:solidFill>
              <a:latin typeface="Trebuchet MS" panose="020B0603020202020204" pitchFamily="34" charset="0"/>
              <a:ea typeface="黑体" panose="02010609060101010101" pitchFamily="49" charset="-122"/>
            </a:rPr>
            <a:t>新数据，用于验证模型是否已能真正作出理解（可进行泛化）</a:t>
          </a:r>
          <a:endParaRPr lang="zh-CN" altLang="en-US" baseline="0" noProof="0" dirty="0">
            <a:solidFill>
              <a:schemeClr val="bg1"/>
            </a:solidFill>
            <a:latin typeface="Trebuchet MS" panose="020B0603020202020204" pitchFamily="34" charset="0"/>
            <a:ea typeface="黑体" panose="02010609060101010101" pitchFamily="49" charset="-122"/>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75000"/>
          </a:schemeClr>
        </a:solidFill>
      </dgm:spPr>
      <dgm:t>
        <a:bodyPr/>
        <a:lstStyle/>
        <a:p>
          <a:r>
            <a:rPr lang="zh-CN" altLang="en-US" b="0" baseline="0" noProof="0" dirty="0">
              <a:latin typeface="Trebuchet MS" panose="020B0603020202020204" pitchFamily="34" charset="0"/>
              <a:ea typeface="黑体" panose="02010609060101010101" pitchFamily="49" charset="-122"/>
            </a:rPr>
            <a:t>过拟合</a:t>
          </a:r>
          <a:endParaRPr lang="zh-CN" altLang="en-US" baseline="0" noProof="0" dirty="0">
            <a:latin typeface="Trebuchet MS" panose="020B0603020202020204" pitchFamily="34" charset="0"/>
            <a:ea typeface="黑体" panose="02010609060101010101" pitchFamily="49" charset="-122"/>
          </a:endParaRPr>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zh-CN" altLang="en-US" b="0" baseline="0" noProof="0" dirty="0">
              <a:solidFill>
                <a:schemeClr val="bg1"/>
              </a:solidFill>
              <a:latin typeface="Trebuchet MS" panose="020B0603020202020204" pitchFamily="34" charset="0"/>
              <a:ea typeface="黑体" panose="02010609060101010101" pitchFamily="49" charset="-122"/>
            </a:rPr>
            <a:t>模型在训练数据上表现出色，但对于验证数据表现不佳（表明模型只是在记忆数据）</a:t>
          </a:r>
          <a:endParaRPr lang="zh-CN" altLang="en-US" baseline="0" noProof="0" dirty="0">
            <a:solidFill>
              <a:schemeClr val="bg1"/>
            </a:solidFill>
            <a:latin typeface="Trebuchet MS" panose="020B0603020202020204" pitchFamily="34" charset="0"/>
            <a:ea typeface="黑体" panose="02010609060101010101" pitchFamily="49" charset="-122"/>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zh-CN" altLang="en-US" b="0" baseline="0" noProof="0" dirty="0">
              <a:solidFill>
                <a:schemeClr val="bg1"/>
              </a:solidFill>
              <a:latin typeface="Trebuchet MS" panose="020B0603020202020204" pitchFamily="34" charset="0"/>
              <a:ea typeface="黑体" panose="02010609060101010101" pitchFamily="49" charset="-122"/>
            </a:rPr>
            <a:t>理想情况下，模型在这两个数据集上表现出的准确性和损失应该相似</a:t>
          </a:r>
          <a:endParaRPr lang="zh-CN" altLang="en-US" baseline="0" noProof="0" dirty="0">
            <a:solidFill>
              <a:schemeClr val="bg1"/>
            </a:solidFill>
            <a:latin typeface="Trebuchet MS" panose="020B0603020202020204" pitchFamily="34" charset="0"/>
            <a:ea typeface="黑体" panose="02010609060101010101" pitchFamily="49" charset="-122"/>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rgbClr val="0071C5">
              <a:shade val="6000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rgbClr val="0071C5">
              <a:shade val="6000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rgbClr val="0071C5">
              <a:shade val="6000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rgbClr val="0071C5">
              <a:shade val="6000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rgbClr val="0071C5">
              <a:shade val="6000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rgbClr val="000000"/>
              </a:solidFill>
              <a:latin typeface="黑体" panose="02010609060101010101" pitchFamily="49" charset="-122"/>
              <a:ea typeface="黑体" panose="02010609060101010101" pitchFamily="49" charset="-122"/>
              <a:cs typeface="+mn-cs"/>
            </a:rPr>
            <a:t>哪个方向损失减少最多</a:t>
          </a:r>
          <a:endParaRPr kumimoji="0" lang="zh-CN" altLang="en-US" sz="1400" b="0" i="1" u="none" strike="noStrike" kern="1200" cap="none" spc="0" normalizeH="0" baseline="0" noProof="0" dirty="0">
            <a:ln/>
            <a:solidFill>
              <a:srgbClr val="000000"/>
            </a:solidFill>
            <a:effectLst/>
            <a:uLnTx/>
            <a:uFillTx/>
            <a:latin typeface="黑体" panose="02010609060101010101" pitchFamily="49" charset="-122"/>
            <a:ea typeface="黑体" panose="02010609060101010101" pitchFamily="49" charset="-122"/>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zh-CN" altLang="en-US" sz="1400" kern="1200" noProof="0" dirty="0">
              <a:solidFill>
                <a:srgbClr val="FFFFFF"/>
              </a:solidFill>
              <a:latin typeface="黑体" panose="02010609060101010101" pitchFamily="49" charset="-122"/>
              <a:ea typeface="黑体" panose="02010609060101010101" pitchFamily="49" charset="-122"/>
              <a:cs typeface="+mn-cs"/>
            </a:rPr>
            <a:t>梯度</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rgbClr val="000000"/>
              </a:solidFill>
              <a:latin typeface="黑体" panose="02010609060101010101" pitchFamily="49" charset="-122"/>
              <a:ea typeface="黑体" panose="02010609060101010101" pitchFamily="49" charset="-122"/>
              <a:cs typeface="+mn-cs"/>
            </a:rPr>
            <a:t>移动的距离</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solidFill>
                    <a:srgbClr val="FFFFFF"/>
                  </a:solidFill>
                  <a:effectLst/>
                  <a:uLnTx/>
                  <a:uFillTx/>
                  <a:latin typeface="Cambria Math" panose="02040503050406030204" pitchFamily="18" charset="0"/>
                  <a:ea typeface="Cambria Math" panose="02040503050406030204" pitchFamily="18" charset="0"/>
                  <a:cs typeface="+mn-cs"/>
                </a:rPr>
                <m:t>λ</m:t>
              </m:r>
            </m:oMath>
          </a14:m>
          <a:r>
            <a:rPr lang="zh-CN" altLang="en-US" sz="1400" kern="1200" noProof="0" dirty="0">
              <a:solidFill>
                <a:srgbClr val="FFFFFF"/>
              </a:solidFill>
              <a:latin typeface="黑体" panose="02010609060101010101" pitchFamily="49" charset="-122"/>
              <a:ea typeface="黑体" panose="02010609060101010101" pitchFamily="49" charset="-122"/>
              <a:cs typeface="+mn-cs"/>
            </a:rPr>
            <a:t>：学习率</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rgbClr val="000000"/>
              </a:solidFill>
              <a:latin typeface="黑体" panose="02010609060101010101" pitchFamily="49" charset="-122"/>
              <a:ea typeface="黑体" panose="02010609060101010101" pitchFamily="49" charset="-122"/>
              <a:cs typeface="+mn-cs"/>
            </a:rPr>
            <a:t>使用完整数据集进行的一次</a:t>
          </a:r>
          <a:br>
            <a:rPr lang="en-US" altLang="zh-CN" sz="1400" kern="1200" noProof="0" dirty="0">
              <a:solidFill>
                <a:srgbClr val="000000"/>
              </a:solidFill>
              <a:latin typeface="黑体" panose="02010609060101010101" pitchFamily="49" charset="-122"/>
              <a:ea typeface="黑体" panose="02010609060101010101" pitchFamily="49" charset="-122"/>
              <a:cs typeface="+mn-cs"/>
            </a:rPr>
          </a:br>
          <a:r>
            <a:rPr lang="zh-CN" altLang="en-US" sz="1400" kern="1200" noProof="0" dirty="0">
              <a:solidFill>
                <a:srgbClr val="000000"/>
              </a:solidFill>
              <a:latin typeface="黑体" panose="02010609060101010101" pitchFamily="49" charset="-122"/>
              <a:ea typeface="黑体" panose="02010609060101010101" pitchFamily="49" charset="-122"/>
              <a:cs typeface="+mn-cs"/>
            </a:rPr>
            <a:t>模型更新</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solidFill>
                <a:srgbClr val="FFFFFF"/>
              </a:solidFill>
              <a:latin typeface="黑体" panose="02010609060101010101" pitchFamily="49" charset="-122"/>
              <a:ea typeface="黑体" panose="02010609060101010101" pitchFamily="49" charset="-122"/>
              <a:cs typeface="+mn-cs"/>
            </a:rPr>
            <a:t>训练周期</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rgbClr val="000000"/>
              </a:solidFill>
              <a:latin typeface="黑体" panose="02010609060101010101" pitchFamily="49" charset="-122"/>
              <a:ea typeface="黑体" panose="02010609060101010101" pitchFamily="49" charset="-122"/>
              <a:cs typeface="+mn-cs"/>
            </a:rPr>
            <a:t>完整数据集的样本</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solidFill>
                <a:srgbClr val="FFFFFF"/>
              </a:solidFill>
              <a:latin typeface="黑体" panose="02010609060101010101" pitchFamily="49" charset="-122"/>
              <a:ea typeface="黑体" panose="02010609060101010101" pitchFamily="49" charset="-122"/>
              <a:cs typeface="+mn-cs"/>
            </a:rPr>
            <a:t>批量</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rgbClr val="000000"/>
              </a:solidFill>
              <a:latin typeface="黑体" panose="02010609060101010101" pitchFamily="49" charset="-122"/>
              <a:ea typeface="黑体" panose="02010609060101010101" pitchFamily="49" charset="-122"/>
              <a:cs typeface="+mn-cs"/>
            </a:rPr>
            <a:t>对权重参数的一次更新</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rgbClr val="0071C5">
                <a:hueOff val="0"/>
                <a:satOff val="0"/>
                <a:lumOff val="0"/>
                <a:alphaOff val="0"/>
                <a:shade val="51000"/>
                <a:satMod val="130000"/>
              </a:srgbClr>
            </a:gs>
            <a:gs pos="80000">
              <a:srgbClr val="0071C5">
                <a:hueOff val="0"/>
                <a:satOff val="0"/>
                <a:lumOff val="0"/>
                <a:alphaOff val="0"/>
                <a:shade val="93000"/>
                <a:satMod val="130000"/>
              </a:srgbClr>
            </a:gs>
            <a:gs pos="100000">
              <a:srgbClr val="0071C5">
                <a:hueOff val="0"/>
                <a:satOff val="0"/>
                <a:lumOff val="0"/>
                <a:alphaOff val="0"/>
                <a:shade val="94000"/>
                <a:satMod val="135000"/>
              </a:srgbClr>
            </a:gs>
          </a:gsLst>
          <a:lin ang="16200000" scaled="0"/>
        </a:gradFill>
        <a:ln w="9525" cap="flat" cmpd="sng" algn="ctr">
          <a:solidFill>
            <a:srgbClr val="0071C5">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solidFill>
                <a:srgbClr val="FFFFFF"/>
              </a:solidFill>
              <a:latin typeface="黑体" panose="02010609060101010101" pitchFamily="49" charset="-122"/>
              <a:ea typeface="黑体" panose="02010609060101010101" pitchFamily="49" charset="-122"/>
              <a:cs typeface="+mn-cs"/>
            </a:rPr>
            <a:t>步</a:t>
          </a:r>
        </a:p>
      </dsp:txBody>
      <dsp:txXfrm>
        <a:off x="32171" y="2802000"/>
        <a:ext cx="925902" cy="626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chemeClr val="bg1"/>
              </a:solidFill>
              <a:latin typeface="+mj-ea"/>
              <a:ea typeface="+mj-ea"/>
            </a:rPr>
            <a:t>哪个方向损失减少最多</a:t>
          </a:r>
          <a:endParaRPr kumimoji="0" lang="zh-CN" altLang="en-US" sz="1400" b="0" i="1" u="none" strike="noStrike" kern="1200" cap="none" spc="0" normalizeH="0" baseline="0" noProof="0" dirty="0">
            <a:ln/>
            <a:solidFill>
              <a:schemeClr val="bg1"/>
            </a:solidFill>
            <a:effectLst/>
            <a:uLnTx/>
            <a:uFillTx/>
            <a:latin typeface="+mj-ea"/>
            <a:ea typeface="+mj-ea"/>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zh-CN" altLang="en-US" sz="1400" kern="1200" noProof="0" dirty="0">
              <a:latin typeface="+mj-ea"/>
              <a:ea typeface="+mj-ea"/>
            </a:rPr>
            <a:t>梯度</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chemeClr val="bg1"/>
              </a:solidFill>
              <a:latin typeface="+mj-ea"/>
              <a:ea typeface="+mj-ea"/>
            </a:rPr>
            <a:t>移动的距离</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zh-CN" altLang="en-US" sz="1400" kern="1200" noProof="0" dirty="0">
              <a:latin typeface="+mj-ea"/>
              <a:ea typeface="+mj-ea"/>
            </a:rPr>
            <a:t>：学习率</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chemeClr val="bg1"/>
              </a:solidFill>
              <a:latin typeface="+mj-ea"/>
              <a:ea typeface="+mj-ea"/>
            </a:rPr>
            <a:t>使用完整数据集进行的一次</a:t>
          </a:r>
          <a:br>
            <a:rPr lang="en-US" altLang="zh-CN" sz="1400" kern="1200" noProof="0" dirty="0">
              <a:solidFill>
                <a:schemeClr val="bg1"/>
              </a:solidFill>
              <a:latin typeface="+mj-ea"/>
              <a:ea typeface="+mj-ea"/>
            </a:rPr>
          </a:br>
          <a:r>
            <a:rPr lang="zh-CN" altLang="en-US" sz="1400" kern="1200" noProof="0" dirty="0">
              <a:solidFill>
                <a:schemeClr val="bg1"/>
              </a:solidFill>
              <a:latin typeface="+mj-ea"/>
              <a:ea typeface="+mj-ea"/>
            </a:rPr>
            <a:t>模型更新</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latin typeface="+mj-ea"/>
              <a:ea typeface="+mj-ea"/>
            </a:rPr>
            <a:t>训练周期</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chemeClr val="bg1"/>
              </a:solidFill>
              <a:latin typeface="+mj-ea"/>
              <a:ea typeface="+mj-ea"/>
            </a:rPr>
            <a:t>完整数据集的样本</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latin typeface="+mj-ea"/>
              <a:ea typeface="+mj-ea"/>
            </a:rPr>
            <a:t>批量</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zh-CN" altLang="en-US" sz="1400" kern="1200" noProof="0" dirty="0">
              <a:solidFill>
                <a:schemeClr val="bg1"/>
              </a:solidFill>
              <a:latin typeface="+mj-ea"/>
              <a:ea typeface="+mj-ea"/>
            </a:rPr>
            <a:t>对权重参数的一次更新</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latin typeface="+mj-ea"/>
              <a:ea typeface="+mj-ea"/>
            </a:rPr>
            <a:t>步</a:t>
          </a:r>
        </a:p>
      </dsp:txBody>
      <dsp:txXfrm>
        <a:off x="32171" y="2802000"/>
        <a:ext cx="925902" cy="626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84122"/>
          <a:ext cx="4974335" cy="57856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b="0" kern="1200" baseline="0" noProof="0" dirty="0">
              <a:latin typeface="Trebuchet MS" panose="020B0603020202020204" pitchFamily="34" charset="0"/>
              <a:ea typeface="黑体" panose="02010609060101010101" pitchFamily="49" charset="-122"/>
            </a:rPr>
            <a:t>训练数据</a:t>
          </a:r>
          <a:endParaRPr lang="zh-CN" altLang="en-US" sz="2300" kern="1200" baseline="0" noProof="0" dirty="0">
            <a:latin typeface="Trebuchet MS" panose="020B0603020202020204" pitchFamily="34" charset="0"/>
            <a:ea typeface="黑体" panose="02010609060101010101" pitchFamily="49" charset="-122"/>
          </a:endParaRPr>
        </a:p>
      </dsp:txBody>
      <dsp:txXfrm>
        <a:off x="28243" y="112365"/>
        <a:ext cx="4917849" cy="522079"/>
      </dsp:txXfrm>
    </dsp:sp>
    <dsp:sp modelId="{CFD24BE4-FAF5-4066-ACE3-D3D7356AF047}">
      <dsp:nvSpPr>
        <dsp:cNvPr id="0" name=""/>
        <dsp:cNvSpPr/>
      </dsp:nvSpPr>
      <dsp:spPr>
        <a:xfrm>
          <a:off x="0" y="662687"/>
          <a:ext cx="497433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b="0" kern="1200" baseline="0" noProof="0" dirty="0">
              <a:solidFill>
                <a:schemeClr val="bg1"/>
              </a:solidFill>
              <a:latin typeface="Trebuchet MS" panose="020B0603020202020204" pitchFamily="34" charset="0"/>
              <a:ea typeface="黑体" panose="02010609060101010101" pitchFamily="49" charset="-122"/>
            </a:rPr>
            <a:t>模型学习所用的核心数据集</a:t>
          </a:r>
          <a:endParaRPr lang="zh-CN" altLang="en-US" sz="1800" kern="1200" baseline="0" noProof="0" dirty="0">
            <a:solidFill>
              <a:schemeClr val="bg1"/>
            </a:solidFill>
            <a:latin typeface="Trebuchet MS" panose="020B0603020202020204" pitchFamily="34" charset="0"/>
            <a:ea typeface="黑体" panose="02010609060101010101" pitchFamily="49" charset="-122"/>
          </a:endParaRPr>
        </a:p>
      </dsp:txBody>
      <dsp:txXfrm>
        <a:off x="0" y="662687"/>
        <a:ext cx="4974335" cy="380880"/>
      </dsp:txXfrm>
    </dsp:sp>
    <dsp:sp modelId="{4E1C8BEE-390B-4937-8AFB-052E32B2C2E8}">
      <dsp:nvSpPr>
        <dsp:cNvPr id="0" name=""/>
        <dsp:cNvSpPr/>
      </dsp:nvSpPr>
      <dsp:spPr>
        <a:xfrm>
          <a:off x="0" y="1043567"/>
          <a:ext cx="4974335" cy="57856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b="0" kern="1200" baseline="0" noProof="0" dirty="0">
              <a:latin typeface="Trebuchet MS" panose="020B0603020202020204" pitchFamily="34" charset="0"/>
              <a:ea typeface="黑体" panose="02010609060101010101" pitchFamily="49" charset="-122"/>
            </a:rPr>
            <a:t>验证数据</a:t>
          </a:r>
          <a:endParaRPr lang="zh-CN" altLang="en-US" sz="2300" kern="1200" baseline="0" noProof="0" dirty="0">
            <a:latin typeface="Trebuchet MS" panose="020B0603020202020204" pitchFamily="34" charset="0"/>
            <a:ea typeface="黑体" panose="02010609060101010101" pitchFamily="49" charset="-122"/>
          </a:endParaRPr>
        </a:p>
      </dsp:txBody>
      <dsp:txXfrm>
        <a:off x="28243" y="1071810"/>
        <a:ext cx="4917849" cy="522079"/>
      </dsp:txXfrm>
    </dsp:sp>
    <dsp:sp modelId="{553D6C5E-89B3-4071-81A4-E2B299EE6237}">
      <dsp:nvSpPr>
        <dsp:cNvPr id="0" name=""/>
        <dsp:cNvSpPr/>
      </dsp:nvSpPr>
      <dsp:spPr>
        <a:xfrm>
          <a:off x="0" y="1622132"/>
          <a:ext cx="4974335" cy="59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b="0" kern="1200" baseline="0" noProof="0" dirty="0">
              <a:solidFill>
                <a:schemeClr val="bg1"/>
              </a:solidFill>
              <a:latin typeface="Trebuchet MS" panose="020B0603020202020204" pitchFamily="34" charset="0"/>
              <a:ea typeface="黑体" panose="02010609060101010101" pitchFamily="49" charset="-122"/>
            </a:rPr>
            <a:t>新数据，用于验证模型是否已能真正作出理解（可进行泛化）</a:t>
          </a:r>
          <a:endParaRPr lang="zh-CN" altLang="en-US" sz="1800" kern="1200" baseline="0" noProof="0" dirty="0">
            <a:solidFill>
              <a:schemeClr val="bg1"/>
            </a:solidFill>
            <a:latin typeface="Trebuchet MS" panose="020B0603020202020204" pitchFamily="34" charset="0"/>
            <a:ea typeface="黑体" panose="02010609060101010101" pitchFamily="49" charset="-122"/>
          </a:endParaRPr>
        </a:p>
      </dsp:txBody>
      <dsp:txXfrm>
        <a:off x="0" y="1622132"/>
        <a:ext cx="4974335" cy="595125"/>
      </dsp:txXfrm>
    </dsp:sp>
    <dsp:sp modelId="{501CB61A-1E8B-40E1-ACB0-220EACECD329}">
      <dsp:nvSpPr>
        <dsp:cNvPr id="0" name=""/>
        <dsp:cNvSpPr/>
      </dsp:nvSpPr>
      <dsp:spPr>
        <a:xfrm>
          <a:off x="0" y="2217257"/>
          <a:ext cx="4974335" cy="57856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b="0" kern="1200" baseline="0" noProof="0" dirty="0">
              <a:latin typeface="Trebuchet MS" panose="020B0603020202020204" pitchFamily="34" charset="0"/>
              <a:ea typeface="黑体" panose="02010609060101010101" pitchFamily="49" charset="-122"/>
            </a:rPr>
            <a:t>过拟合</a:t>
          </a:r>
          <a:endParaRPr lang="zh-CN" altLang="en-US" sz="2300" kern="1200" baseline="0" noProof="0" dirty="0">
            <a:latin typeface="Trebuchet MS" panose="020B0603020202020204" pitchFamily="34" charset="0"/>
            <a:ea typeface="黑体" panose="02010609060101010101" pitchFamily="49" charset="-122"/>
          </a:endParaRPr>
        </a:p>
      </dsp:txBody>
      <dsp:txXfrm>
        <a:off x="28243" y="2245500"/>
        <a:ext cx="4917849" cy="522079"/>
      </dsp:txXfrm>
    </dsp:sp>
    <dsp:sp modelId="{E14CE05A-3F29-4987-AE6A-E140B73C6E7B}">
      <dsp:nvSpPr>
        <dsp:cNvPr id="0" name=""/>
        <dsp:cNvSpPr/>
      </dsp:nvSpPr>
      <dsp:spPr>
        <a:xfrm>
          <a:off x="0" y="2795822"/>
          <a:ext cx="4974335" cy="119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b="0" kern="1200" baseline="0" noProof="0" dirty="0">
              <a:solidFill>
                <a:schemeClr val="bg1"/>
              </a:solidFill>
              <a:latin typeface="Trebuchet MS" panose="020B0603020202020204" pitchFamily="34" charset="0"/>
              <a:ea typeface="黑体" panose="02010609060101010101" pitchFamily="49" charset="-122"/>
            </a:rPr>
            <a:t>模型在训练数据上表现出色，但对于验证数据表现不佳（表明模型只是在记忆数据）</a:t>
          </a:r>
          <a:endParaRPr lang="zh-CN" altLang="en-US" sz="1800" kern="1200" baseline="0" noProof="0" dirty="0">
            <a:solidFill>
              <a:schemeClr val="bg1"/>
            </a:solidFill>
            <a:latin typeface="Trebuchet MS" panose="020B0603020202020204" pitchFamily="34" charset="0"/>
            <a:ea typeface="黑体" panose="02010609060101010101" pitchFamily="49" charset="-122"/>
          </a:endParaRPr>
        </a:p>
        <a:p>
          <a:pPr marL="171450" lvl="1" indent="-171450" algn="l" defTabSz="800100">
            <a:lnSpc>
              <a:spcPct val="90000"/>
            </a:lnSpc>
            <a:spcBef>
              <a:spcPct val="0"/>
            </a:spcBef>
            <a:spcAft>
              <a:spcPct val="20000"/>
            </a:spcAft>
            <a:buChar char="•"/>
          </a:pPr>
          <a:r>
            <a:rPr lang="zh-CN" altLang="en-US" sz="1800" b="0" kern="1200" baseline="0" noProof="0" dirty="0">
              <a:solidFill>
                <a:schemeClr val="bg1"/>
              </a:solidFill>
              <a:latin typeface="Trebuchet MS" panose="020B0603020202020204" pitchFamily="34" charset="0"/>
              <a:ea typeface="黑体" panose="02010609060101010101" pitchFamily="49" charset="-122"/>
            </a:rPr>
            <a:t>理想情况下，模型在这两个数据集上表现出的准确性和损失应该相似</a:t>
          </a:r>
          <a:endParaRPr lang="zh-CN" altLang="en-US" sz="1800" kern="1200" baseline="0" noProof="0" dirty="0">
            <a:solidFill>
              <a:schemeClr val="bg1"/>
            </a:solidFill>
            <a:latin typeface="Trebuchet MS" panose="020B0603020202020204" pitchFamily="34" charset="0"/>
            <a:ea typeface="黑体" panose="02010609060101010101" pitchFamily="49" charset="-122"/>
          </a:endParaRPr>
        </a:p>
      </dsp:txBody>
      <dsp:txXfrm>
        <a:off x="0" y="2795822"/>
        <a:ext cx="4974335" cy="1190250"/>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altLang="zh-CN" sz="1100" b="0" i="0" u="none" strike="noStrike" cap="none" smtClean="0">
                <a:solidFill>
                  <a:schemeClr val="dk1"/>
                </a:solidFill>
                <a:latin typeface="Trebuchet MS"/>
                <a:ea typeface="Trebuchet MS"/>
                <a:cs typeface="Trebuchet MS"/>
                <a:sym typeface="Trebuchet MS"/>
              </a:rPr>
              <a:t>‹#›</a:t>
            </a:fld>
            <a:endParaRPr lang="zh-CN" altLang="en-US" sz="1100" b="0" i="0" u="none" strike="noStrike" cap="none" dirty="0">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305" name="Google Shape;305;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我们的目标是找到一条可以穿过这些点的直线。这样一来，我们可以使用该直</a:t>
            </a:r>
            <a:r>
              <a:rPr lang="zh-CN" altLang="en-US">
                <a:latin typeface="Trebuchet MS" panose="020B0603020202020204" pitchFamily="34" charset="0"/>
                <a:ea typeface="黑体" panose="02010609060101010101" pitchFamily="49" charset="-122"/>
              </a:rPr>
              <a:t>线对</a:t>
            </a:r>
            <a:r>
              <a:rPr lang="en-US" altLang="zh-CN">
                <a:latin typeface="Trebuchet MS" panose="020B0603020202020204" pitchFamily="34" charset="0"/>
                <a:ea typeface="黑体" panose="02010609060101010101" pitchFamily="49" charset="-122"/>
              </a:rPr>
              <a:t>x-&gt;y</a:t>
            </a:r>
            <a:r>
              <a:rPr lang="zh-CN" altLang="en-US">
                <a:latin typeface="Trebuchet MS" panose="020B0603020202020204" pitchFamily="34" charset="0"/>
                <a:ea typeface="黑体" panose="02010609060101010101" pitchFamily="49" charset="-122"/>
              </a:rPr>
              <a:t>进</a:t>
            </a:r>
            <a:r>
              <a:rPr lang="zh-CN" altLang="en-US" dirty="0">
                <a:latin typeface="Trebuchet MS" panose="020B0603020202020204" pitchFamily="34" charset="0"/>
                <a:ea typeface="黑体" panose="02010609060101010101" pitchFamily="49" charset="-122"/>
              </a:rPr>
              <a:t>行预测。</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76902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如果你们之中有些人学过统计学，可能知道如何更确定地获</a:t>
            </a:r>
            <a:r>
              <a:rPr lang="zh-CN" altLang="en-US">
                <a:latin typeface="Trebuchet MS" panose="020B0603020202020204" pitchFamily="34" charset="0"/>
                <a:ea typeface="黑体" panose="02010609060101010101" pitchFamily="49" charset="-122"/>
              </a:rPr>
              <a:t>得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b</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（我们可以通过代</a:t>
            </a:r>
            <a:r>
              <a:rPr lang="zh-CN" altLang="en-US">
                <a:latin typeface="Trebuchet MS" panose="020B0603020202020204" pitchFamily="34" charset="0"/>
                <a:ea typeface="黑体" panose="02010609060101010101" pitchFamily="49" charset="-122"/>
              </a:rPr>
              <a:t>数 </a:t>
            </a:r>
            <a:r>
              <a:rPr lang="en-US" altLang="zh-CN">
                <a:latin typeface="Trebuchet MS" panose="020B0603020202020204" pitchFamily="34" charset="0"/>
                <a:ea typeface="黑体" panose="02010609060101010101" pitchFamily="49" charset="-122"/>
              </a:rPr>
              <a:t>m = 2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b = 1 </a:t>
            </a:r>
            <a:r>
              <a:rPr lang="zh-CN" altLang="en-US">
                <a:latin typeface="Trebuchet MS" panose="020B0603020202020204" pitchFamily="34" charset="0"/>
                <a:ea typeface="黑体" panose="02010609060101010101" pitchFamily="49" charset="-122"/>
              </a:rPr>
              <a:t>进</a:t>
            </a:r>
            <a:r>
              <a:rPr lang="zh-CN" altLang="en-US" dirty="0">
                <a:latin typeface="Trebuchet MS" panose="020B0603020202020204" pitchFamily="34" charset="0"/>
                <a:ea typeface="黑体" panose="02010609060101010101" pitchFamily="49" charset="-122"/>
              </a:rPr>
              <a:t>行验证。我们将执行一种更好的试错法。我们将选择一个随机起始值（通常介</a:t>
            </a:r>
            <a:r>
              <a:rPr lang="zh-CN" altLang="en-US">
                <a:latin typeface="Trebuchet MS" panose="020B0603020202020204" pitchFamily="34" charset="0"/>
                <a:ea typeface="黑体" panose="02010609060101010101" pitchFamily="49" charset="-122"/>
              </a:rPr>
              <a:t>于 </a:t>
            </a:r>
            <a:r>
              <a:rPr lang="en-US" altLang="zh-CN">
                <a:latin typeface="Trebuchet MS" panose="020B0603020202020204" pitchFamily="34" charset="0"/>
                <a:ea typeface="黑体" panose="02010609060101010101" pitchFamily="49" charset="-122"/>
              </a:rPr>
              <a:t>-1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1 </a:t>
            </a:r>
            <a:r>
              <a:rPr lang="zh-CN" altLang="en-US">
                <a:latin typeface="Trebuchet MS" panose="020B0603020202020204" pitchFamily="34" charset="0"/>
                <a:ea typeface="黑体" panose="02010609060101010101" pitchFamily="49" charset="-122"/>
              </a:rPr>
              <a:t>之</a:t>
            </a:r>
            <a:r>
              <a:rPr lang="zh-CN" altLang="en-US" dirty="0">
                <a:latin typeface="Trebuchet MS" panose="020B0603020202020204" pitchFamily="34" charset="0"/>
                <a:ea typeface="黑体" panose="02010609060101010101" pitchFamily="49" charset="-122"/>
              </a:rPr>
              <a:t>间，但我们将选</a:t>
            </a:r>
            <a:r>
              <a:rPr lang="zh-CN" altLang="en-US">
                <a:latin typeface="Trebuchet MS" panose="020B0603020202020204" pitchFamily="34" charset="0"/>
                <a:ea typeface="黑体" panose="02010609060101010101" pitchFamily="49" charset="-122"/>
              </a:rPr>
              <a:t>择 </a:t>
            </a:r>
            <a:r>
              <a:rPr lang="en-US" altLang="zh-CN">
                <a:latin typeface="Trebuchet MS" panose="020B0603020202020204" pitchFamily="34" charset="0"/>
                <a:ea typeface="黑体" panose="02010609060101010101" pitchFamily="49" charset="-122"/>
              </a:rPr>
              <a:t>5 </a:t>
            </a:r>
            <a:r>
              <a:rPr lang="zh-CN" altLang="en-US">
                <a:latin typeface="Trebuchet MS" panose="020B0603020202020204" pitchFamily="34" charset="0"/>
                <a:ea typeface="黑体" panose="02010609060101010101" pitchFamily="49" charset="-122"/>
              </a:rPr>
              <a:t>作为 </a:t>
            </a:r>
            <a:r>
              <a:rPr lang="en-US" altLang="zh-CN">
                <a:latin typeface="Trebuchet MS" panose="020B0603020202020204" pitchFamily="34" charset="0"/>
                <a:ea typeface="黑体" panose="02010609060101010101" pitchFamily="49" charset="-122"/>
              </a:rPr>
              <a:t>m</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并选</a:t>
            </a:r>
            <a:r>
              <a:rPr lang="zh-CN" altLang="en-US">
                <a:latin typeface="Trebuchet MS" panose="020B0603020202020204" pitchFamily="34" charset="0"/>
                <a:ea typeface="黑体" panose="02010609060101010101" pitchFamily="49" charset="-122"/>
              </a:rPr>
              <a:t>择 </a:t>
            </a:r>
            <a:r>
              <a:rPr lang="en-US" altLang="zh-CN">
                <a:latin typeface="Trebuchet MS" panose="020B0603020202020204" pitchFamily="34" charset="0"/>
                <a:ea typeface="黑体" panose="02010609060101010101" pitchFamily="49" charset="-122"/>
              </a:rPr>
              <a:t>-1 </a:t>
            </a:r>
            <a:r>
              <a:rPr lang="zh-CN" altLang="en-US">
                <a:latin typeface="Trebuchet MS" panose="020B0603020202020204" pitchFamily="34" charset="0"/>
                <a:ea typeface="黑体" panose="02010609060101010101" pitchFamily="49" charset="-122"/>
              </a:rPr>
              <a:t>作为 </a:t>
            </a:r>
            <a:r>
              <a:rPr lang="en-US" altLang="zh-CN">
                <a:latin typeface="Trebuchet MS" panose="020B0603020202020204" pitchFamily="34" charset="0"/>
                <a:ea typeface="黑体" panose="02010609060101010101" pitchFamily="49" charset="-122"/>
              </a:rPr>
              <a:t>b</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以便更容易进行可视化）</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此处</a:t>
            </a:r>
            <a:r>
              <a:rPr lang="zh-CN" altLang="en-US">
                <a:latin typeface="Trebuchet MS" panose="020B0603020202020204" pitchFamily="34" charset="0"/>
                <a:ea typeface="黑体" panose="02010609060101010101" pitchFamily="49" charset="-122"/>
              </a:rPr>
              <a:t>的 </a:t>
            </a:r>
            <a:r>
              <a:rPr lang="en-US" altLang="zh-CN">
                <a:latin typeface="Trebuchet MS" panose="020B0603020202020204" pitchFamily="34" charset="0"/>
                <a:ea typeface="黑体" panose="02010609060101010101" pitchFamily="49" charset="-122"/>
                <a:cs typeface="Arial"/>
                <a:sym typeface="Arial"/>
              </a:rPr>
              <a:t>ŷ </a:t>
            </a:r>
            <a:r>
              <a:rPr lang="zh-CN" altLang="en-US">
                <a:latin typeface="Trebuchet MS" panose="020B0603020202020204" pitchFamily="34" charset="0"/>
                <a:ea typeface="黑体" panose="02010609060101010101" pitchFamily="49" charset="-122"/>
              </a:rPr>
              <a:t>成</a:t>
            </a:r>
            <a:r>
              <a:rPr lang="zh-CN" altLang="en-US" dirty="0">
                <a:latin typeface="Trebuchet MS" panose="020B0603020202020204" pitchFamily="34" charset="0"/>
                <a:ea typeface="黑体" panose="02010609060101010101" pitchFamily="49" charset="-122"/>
              </a:rPr>
              <a:t>为真</a:t>
            </a:r>
            <a:r>
              <a:rPr lang="zh-CN" altLang="en-US">
                <a:latin typeface="Trebuchet MS" panose="020B0603020202020204" pitchFamily="34" charset="0"/>
                <a:ea typeface="黑体" panose="02010609060101010101" pitchFamily="49" charset="-122"/>
              </a:rPr>
              <a:t>值 </a:t>
            </a:r>
            <a:r>
              <a:rPr lang="en-US" altLang="zh-CN">
                <a:latin typeface="Trebuchet MS" panose="020B0603020202020204" pitchFamily="34" charset="0"/>
                <a:ea typeface="黑体" panose="02010609060101010101" pitchFamily="49" charset="-122"/>
              </a:rPr>
              <a:t>y </a:t>
            </a:r>
            <a:r>
              <a:rPr lang="zh-CN" altLang="en-US">
                <a:latin typeface="Trebuchet MS" panose="020B0603020202020204" pitchFamily="34" charset="0"/>
                <a:ea typeface="黑体" panose="02010609060101010101" pitchFamily="49" charset="-122"/>
              </a:rPr>
              <a:t>的</a:t>
            </a:r>
            <a:r>
              <a:rPr lang="zh-CN" altLang="en-US" dirty="0">
                <a:latin typeface="Trebuchet MS" panose="020B0603020202020204" pitchFamily="34" charset="0"/>
                <a:ea typeface="黑体" panose="02010609060101010101" pitchFamily="49" charset="-122"/>
              </a:rPr>
              <a:t>估计值。大多数情况下，我们的猜测将略有偏差，那么如何纠正它呢？</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49022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大多数情况下，我们的猜测将略有偏差，那么如何纠正它呢？传统回归线基于最小方差的概念而构建，也就是说，我们将从真值中获取每个估计值的差值，并求出其平方。这将使误差保持正值，因此在我们找出总误差时，误差不会相互抵消。它还会“严厉惩罚”错误的猜测。</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400983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ts val="0"/>
              </a:spcBef>
              <a:spcAft>
                <a:spcPts val="0"/>
              </a:spcAft>
              <a:buNone/>
            </a:pPr>
            <a:r>
              <a:rPr lang="zh-CN" altLang="en-US" sz="1017">
                <a:latin typeface="Trebuchet MS" panose="020B0603020202020204" pitchFamily="34" charset="0"/>
                <a:ea typeface="黑体" panose="02010609060101010101" pitchFamily="49" charset="-122"/>
              </a:rPr>
              <a:t>如果对其中一些数学符号感到陌生，没关系，我们可以像下面这样对 </a:t>
            </a:r>
            <a:r>
              <a:rPr lang="en-US" altLang="zh-CN" sz="1017">
                <a:latin typeface="Trebuchet MS" panose="020B0603020202020204" pitchFamily="34" charset="0"/>
                <a:ea typeface="黑体" panose="02010609060101010101" pitchFamily="49" charset="-122"/>
              </a:rPr>
              <a:t>RMSE </a:t>
            </a:r>
            <a:r>
              <a:rPr lang="zh-CN" altLang="en-US" sz="1017">
                <a:latin typeface="Trebuchet MS" panose="020B0603020202020204" pitchFamily="34" charset="0"/>
                <a:ea typeface="黑体" panose="02010609060101010101" pitchFamily="49" charset="-122"/>
              </a:rPr>
              <a:t>进行编码。对于每个点，我们将找出 </a:t>
            </a:r>
            <a:r>
              <a:rPr lang="en-US" altLang="zh-CN" sz="1017">
                <a:latin typeface="Trebuchet MS" panose="020B0603020202020204" pitchFamily="34" charset="0"/>
                <a:ea typeface="黑体" panose="02010609060101010101" pitchFamily="49" charset="-122"/>
              </a:rPr>
              <a:t>y </a:t>
            </a:r>
            <a:r>
              <a:rPr lang="zh-CN" altLang="en-US" sz="1017">
                <a:latin typeface="Trebuchet MS" panose="020B0603020202020204" pitchFamily="34" charset="0"/>
                <a:ea typeface="黑体" panose="02010609060101010101" pitchFamily="49" charset="-122"/>
              </a:rPr>
              <a:t>与 </a:t>
            </a:r>
            <a:r>
              <a:rPr lang="en-US" altLang="zh-CN" sz="1017">
                <a:latin typeface="Trebuchet MS" panose="020B0603020202020204" pitchFamily="34" charset="0"/>
                <a:ea typeface="黑体" panose="02010609060101010101" pitchFamily="49" charset="-122"/>
              </a:rPr>
              <a:t>mx+b </a:t>
            </a:r>
            <a:r>
              <a:rPr lang="zh-CN" altLang="en-US" sz="1017">
                <a:latin typeface="Trebuchet MS" panose="020B0603020202020204" pitchFamily="34" charset="0"/>
                <a:ea typeface="黑体" panose="02010609060101010101" pitchFamily="49" charset="-122"/>
              </a:rPr>
              <a:t>之间的差值。然后，我们求出该差值的平方，再求出所有方差的平均值。</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en-US" altLang="zh-CN" sz="1017"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https://black.now.sh/</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Code:</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data = [(1, 3), (2, 5)]</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m = -1</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b = 5</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def get_mse(data, m, b):</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"""Calculates Mean Square Error"""</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n = len(data)</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squared_error = 0</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for x, y in data:</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Find predicted y</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y_hat = m</a:t>
            </a: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x+b</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Square difference between </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prediction and true value</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squared_error += (</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y - y_hat)**2</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Get average squared difference</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mse = squared_error / n</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017" b="0" i="0" u="none" strike="noStrike">
                <a:solidFill>
                  <a:schemeClr val="dk1"/>
                </a:solidFill>
                <a:latin typeface="Trebuchet MS" panose="020B0603020202020204" pitchFamily="34" charset="0"/>
                <a:ea typeface="黑体" panose="02010609060101010101" pitchFamily="49" charset="-122"/>
                <a:cs typeface="Trebuchet MS"/>
                <a:sym typeface="Trebuchet MS"/>
              </a:rPr>
              <a:t>return mse</a:t>
            </a:r>
            <a:endParaRPr lang="zh-CN" altLang="en-US" sz="1017"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583" name="Google Shape;583;p1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哇，这要进行很多数学运算。我们来画出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b </a:t>
            </a:r>
            <a:r>
              <a:rPr lang="zh-CN" altLang="en-US">
                <a:latin typeface="Trebuchet MS" panose="020B0603020202020204" pitchFamily="34" charset="0"/>
                <a:ea typeface="黑体" panose="02010609060101010101" pitchFamily="49" charset="-122"/>
              </a:rPr>
              <a:t>与均方差的关系图。左侧是损失函数的曲面图。这是我们选择用于评估模型的误差函数，在我们的例子中称为 </a:t>
            </a:r>
            <a:r>
              <a:rPr lang="en-US" altLang="zh-CN">
                <a:latin typeface="Trebuchet MS" panose="020B0603020202020204" pitchFamily="34" charset="0"/>
                <a:ea typeface="黑体" panose="02010609060101010101" pitchFamily="49" charset="-122"/>
              </a:rPr>
              <a:t>MSE</a:t>
            </a:r>
            <a:r>
              <a:rPr lang="zh-CN" altLang="en-US">
                <a:latin typeface="Trebuchet MS" panose="020B0603020202020204" pitchFamily="34" charset="0"/>
                <a:ea typeface="黑体" panose="02010609060101010101" pitchFamily="49" charset="-122"/>
              </a:rPr>
              <a:t>。曲面图有点难看懂，因此，我们在右侧画出了等高线图。从等高线图中我们可以看到，它实际上是一种抛物线椭圆，最低处出现在 </a:t>
            </a:r>
            <a:r>
              <a:rPr lang="en-US" altLang="zh-CN">
                <a:latin typeface="Trebuchet MS" panose="020B0603020202020204" pitchFamily="34" charset="0"/>
                <a:ea typeface="黑体" panose="02010609060101010101" pitchFamily="49" charset="-122"/>
              </a:rPr>
              <a:t>b=1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m=2 </a:t>
            </a:r>
            <a:r>
              <a:rPr lang="zh-CN" altLang="en-US">
                <a:latin typeface="Trebuchet MS" panose="020B0603020202020204" pitchFamily="34" charset="0"/>
                <a:ea typeface="黑体" panose="02010609060101010101" pitchFamily="49" charset="-122"/>
              </a:rPr>
              <a:t>时。</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596" name="Google Shape;596;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如果这是我们猜测的直线，我们可以看到当前位置处于曲线上的哪个地方。我们的目标是找出最小误差，而由于它是一个虚构的示例，因此我们知道最小误差</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对我们人类而言，很容易看到最低处出现</a:t>
            </a:r>
            <a:r>
              <a:rPr lang="zh-CN" altLang="en-US">
                <a:latin typeface="Trebuchet MS" panose="020B0603020202020204" pitchFamily="34" charset="0"/>
                <a:ea typeface="黑体" panose="02010609060101010101" pitchFamily="49" charset="-122"/>
              </a:rPr>
              <a:t>在 </a:t>
            </a:r>
            <a:r>
              <a:rPr lang="en-US" altLang="zh-CN">
                <a:latin typeface="Trebuchet MS" panose="020B0603020202020204" pitchFamily="34" charset="0"/>
                <a:ea typeface="黑体" panose="02010609060101010101" pitchFamily="49" charset="-122"/>
              </a:rPr>
              <a:t>m = 2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b = 1 </a:t>
            </a:r>
            <a:r>
              <a:rPr lang="zh-CN" altLang="en-US">
                <a:latin typeface="Trebuchet MS" panose="020B0603020202020204" pitchFamily="34" charset="0"/>
                <a:ea typeface="黑体" panose="02010609060101010101" pitchFamily="49" charset="-122"/>
              </a:rPr>
              <a:t>附</a:t>
            </a:r>
            <a:r>
              <a:rPr lang="zh-CN" altLang="en-US" dirty="0">
                <a:latin typeface="Trebuchet MS" panose="020B0603020202020204" pitchFamily="34" charset="0"/>
                <a:ea typeface="黑体" panose="02010609060101010101" pitchFamily="49" charset="-122"/>
              </a:rPr>
              <a:t>近，但计算机很难看到这一点。（如果缺少帮助，计算机无法将此损失曲线可视化，所以我们向计算机提供</a:t>
            </a:r>
            <a:r>
              <a:rPr lang="zh-CN" altLang="en-US">
                <a:latin typeface="Trebuchet MS" panose="020B0603020202020204" pitchFamily="34" charset="0"/>
                <a:ea typeface="黑体" panose="02010609060101010101" pitchFamily="49" charset="-122"/>
              </a:rPr>
              <a:t>了 </a:t>
            </a:r>
            <a:r>
              <a:rPr lang="en-US" altLang="zh-CN">
                <a:latin typeface="Trebuchet MS" panose="020B0603020202020204" pitchFamily="34" charset="0"/>
                <a:ea typeface="黑体" panose="02010609060101010101" pitchFamily="49" charset="-122"/>
              </a:rPr>
              <a:t>(x,y) </a:t>
            </a:r>
            <a:r>
              <a:rPr lang="zh-CN" altLang="en-US">
                <a:latin typeface="Trebuchet MS" panose="020B0603020202020204" pitchFamily="34" charset="0"/>
                <a:ea typeface="黑体" panose="02010609060101010101" pitchFamily="49" charset="-122"/>
              </a:rPr>
              <a:t>点</a:t>
            </a:r>
            <a:r>
              <a:rPr lang="zh-CN" altLang="en-US" dirty="0">
                <a:latin typeface="Trebuchet MS" panose="020B0603020202020204" pitchFamily="34" charset="0"/>
                <a:ea typeface="黑体" panose="02010609060101010101" pitchFamily="49" charset="-122"/>
              </a:rPr>
              <a:t>的网格，并指示它画出该区域的图形。）事实证明计算机并不擅长微积分，因此我们将帮助它“作弊”。</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我们</a:t>
            </a:r>
            <a:r>
              <a:rPr lang="zh-CN" altLang="en-US">
                <a:latin typeface="Trebuchet MS" panose="020B0603020202020204" pitchFamily="34" charset="0"/>
                <a:ea typeface="黑体" panose="02010609060101010101" pitchFamily="49" charset="-122"/>
              </a:rPr>
              <a:t>有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b </a:t>
            </a:r>
            <a:r>
              <a:rPr lang="zh-CN" altLang="en-US">
                <a:latin typeface="Trebuchet MS" panose="020B0603020202020204" pitchFamily="34" charset="0"/>
                <a:ea typeface="黑体" panose="02010609060101010101" pitchFamily="49" charset="-122"/>
              </a:rPr>
              <a:t>这</a:t>
            </a:r>
            <a:r>
              <a:rPr lang="zh-CN" altLang="en-US" dirty="0">
                <a:latin typeface="Trebuchet MS" panose="020B0603020202020204" pitchFamily="34" charset="0"/>
                <a:ea typeface="黑体" panose="02010609060101010101" pitchFamily="49" charset="-122"/>
              </a:rPr>
              <a:t>两个帮手来帮助移动直线。我们可以更改截</a:t>
            </a:r>
            <a:r>
              <a:rPr lang="zh-CN" altLang="en-US">
                <a:latin typeface="Trebuchet MS" panose="020B0603020202020204" pitchFamily="34" charset="0"/>
                <a:ea typeface="黑体" panose="02010609060101010101" pitchFamily="49" charset="-122"/>
              </a:rPr>
              <a:t>距 </a:t>
            </a:r>
            <a:r>
              <a:rPr lang="en-US" altLang="zh-CN">
                <a:latin typeface="Trebuchet MS" panose="020B0603020202020204" pitchFamily="34" charset="0"/>
                <a:ea typeface="黑体" panose="02010609060101010101" pitchFamily="49" charset="-122"/>
              </a:rPr>
              <a:t>b </a:t>
            </a:r>
            <a:r>
              <a:rPr lang="zh-CN" altLang="en-US">
                <a:latin typeface="Trebuchet MS" panose="020B0603020202020204" pitchFamily="34" charset="0"/>
                <a:ea typeface="黑体" panose="02010609060101010101" pitchFamily="49" charset="-122"/>
              </a:rPr>
              <a:t>或</a:t>
            </a:r>
            <a:r>
              <a:rPr lang="zh-CN" altLang="en-US" dirty="0">
                <a:latin typeface="Trebuchet MS" panose="020B0603020202020204" pitchFamily="34" charset="0"/>
                <a:ea typeface="黑体" panose="02010609060101010101" pitchFamily="49" charset="-122"/>
              </a:rPr>
              <a:t>斜</a:t>
            </a:r>
            <a:r>
              <a:rPr lang="zh-CN" altLang="en-US">
                <a:latin typeface="Trebuchet MS" panose="020B0603020202020204" pitchFamily="34" charset="0"/>
                <a:ea typeface="黑体" panose="02010609060101010101" pitchFamily="49" charset="-122"/>
              </a:rPr>
              <a:t>率 </a:t>
            </a:r>
            <a:r>
              <a:rPr lang="en-US" altLang="zh-CN">
                <a:latin typeface="Trebuchet MS" panose="020B0603020202020204" pitchFamily="34" charset="0"/>
                <a:ea typeface="黑体" panose="02010609060101010101" pitchFamily="49" charset="-122"/>
              </a:rPr>
              <a:t>m</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我们从截</a:t>
            </a:r>
            <a:r>
              <a:rPr lang="zh-CN" altLang="en-US">
                <a:latin typeface="Trebuchet MS" panose="020B0603020202020204" pitchFamily="34" charset="0"/>
                <a:ea typeface="黑体" panose="02010609060101010101" pitchFamily="49" charset="-122"/>
              </a:rPr>
              <a:t>距 </a:t>
            </a:r>
            <a:r>
              <a:rPr lang="en-US" altLang="zh-CN">
                <a:latin typeface="Trebuchet MS" panose="020B0603020202020204" pitchFamily="34" charset="0"/>
                <a:ea typeface="黑体" panose="02010609060101010101" pitchFamily="49" charset="-122"/>
              </a:rPr>
              <a:t>b </a:t>
            </a:r>
            <a:r>
              <a:rPr lang="zh-CN" altLang="en-US">
                <a:latin typeface="Trebuchet MS" panose="020B0603020202020204" pitchFamily="34" charset="0"/>
                <a:ea typeface="黑体" panose="02010609060101010101" pitchFamily="49" charset="-122"/>
              </a:rPr>
              <a:t>开</a:t>
            </a:r>
            <a:r>
              <a:rPr lang="zh-CN" altLang="en-US" dirty="0">
                <a:latin typeface="Trebuchet MS" panose="020B0603020202020204" pitchFamily="34" charset="0"/>
                <a:ea typeface="黑体" panose="02010609060101010101" pitchFamily="49" charset="-122"/>
              </a:rPr>
              <a:t>始。如果将它</a:t>
            </a:r>
            <a:r>
              <a:rPr lang="zh-CN" altLang="en-US">
                <a:latin typeface="Trebuchet MS" panose="020B0603020202020204" pitchFamily="34" charset="0"/>
                <a:ea typeface="黑体" panose="02010609060101010101" pitchFamily="49" charset="-122"/>
              </a:rPr>
              <a:t>减 </a:t>
            </a:r>
            <a:r>
              <a:rPr lang="en-US" altLang="zh-CN">
                <a:latin typeface="Trebuchet MS" panose="020B0603020202020204" pitchFamily="34" charset="0"/>
                <a:ea typeface="黑体" panose="02010609060101010101" pitchFamily="49" charset="-122"/>
              </a:rPr>
              <a:t>1……</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很好，现在直线通过了其中一个点，但未通过另一个点。我们将斜率</a:t>
            </a:r>
            <a:r>
              <a:rPr lang="zh-CN" altLang="en-US">
                <a:latin typeface="Trebuchet MS" panose="020B0603020202020204" pitchFamily="34" charset="0"/>
                <a:ea typeface="黑体" panose="02010609060101010101" pitchFamily="49" charset="-122"/>
              </a:rPr>
              <a:t>加 </a:t>
            </a:r>
            <a:r>
              <a:rPr lang="en-US" altLang="zh-CN">
                <a:latin typeface="Trebuchet MS" panose="020B0603020202020204" pitchFamily="34" charset="0"/>
                <a:ea typeface="黑体" panose="02010609060101010101" pitchFamily="49" charset="-122"/>
              </a:rPr>
              <a:t>1……</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现在直线没有通过这两个点，</a:t>
            </a:r>
            <a:r>
              <a:rPr lang="zh-CN" altLang="en-US">
                <a:latin typeface="Trebuchet MS" panose="020B0603020202020204" pitchFamily="34" charset="0"/>
                <a:ea typeface="黑体" panose="02010609060101010101" pitchFamily="49" charset="-122"/>
              </a:rPr>
              <a:t>但 </a:t>
            </a:r>
            <a:r>
              <a:rPr lang="en-US" altLang="zh-CN">
                <a:latin typeface="Trebuchet MS" panose="020B0603020202020204" pitchFamily="34" charset="0"/>
                <a:ea typeface="黑体" panose="02010609060101010101" pitchFamily="49" charset="-122"/>
              </a:rPr>
              <a:t>MSE </a:t>
            </a:r>
            <a:r>
              <a:rPr lang="zh-CN" altLang="en-US">
                <a:latin typeface="Trebuchet MS" panose="020B0603020202020204" pitchFamily="34" charset="0"/>
                <a:ea typeface="黑体" panose="02010609060101010101" pitchFamily="49" charset="-122"/>
              </a:rPr>
              <a:t>从 </a:t>
            </a:r>
            <a:r>
              <a:rPr lang="en-US" altLang="zh-CN">
                <a:latin typeface="Trebuchet MS" panose="020B0603020202020204" pitchFamily="34" charset="0"/>
                <a:ea typeface="黑体" panose="02010609060101010101" pitchFamily="49" charset="-122"/>
              </a:rPr>
              <a:t>2.5 </a:t>
            </a:r>
            <a:r>
              <a:rPr lang="zh-CN" altLang="en-US">
                <a:latin typeface="Trebuchet MS" panose="020B0603020202020204" pitchFamily="34" charset="0"/>
                <a:ea typeface="黑体" panose="02010609060101010101" pitchFamily="49" charset="-122"/>
              </a:rPr>
              <a:t>下</a:t>
            </a:r>
            <a:r>
              <a:rPr lang="zh-CN" altLang="en-US" dirty="0">
                <a:latin typeface="Trebuchet MS" panose="020B0603020202020204" pitchFamily="34" charset="0"/>
                <a:ea typeface="黑体" panose="02010609060101010101" pitchFamily="49" charset="-122"/>
              </a:rPr>
              <a:t>降</a:t>
            </a:r>
            <a:r>
              <a:rPr lang="zh-CN" altLang="en-US">
                <a:latin typeface="Trebuchet MS" panose="020B0603020202020204" pitchFamily="34" charset="0"/>
                <a:ea typeface="黑体" panose="02010609060101010101" pitchFamily="49" charset="-122"/>
              </a:rPr>
              <a:t>到 </a:t>
            </a:r>
            <a:r>
              <a:rPr lang="en-US" altLang="zh-CN">
                <a:latin typeface="Trebuchet MS" panose="020B0603020202020204" pitchFamily="34" charset="0"/>
                <a:ea typeface="黑体" panose="02010609060101010101" pitchFamily="49" charset="-122"/>
              </a:rPr>
              <a:t>1</a:t>
            </a:r>
            <a:r>
              <a:rPr lang="zh-CN" altLang="en-US">
                <a:latin typeface="Trebuchet MS" panose="020B0603020202020204" pitchFamily="34" charset="0"/>
                <a:ea typeface="黑体" panose="02010609060101010101" pitchFamily="49" charset="-122"/>
              </a:rPr>
              <a:t>。</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rtl="0" fontAlgn="base"/>
            <a:endParaRPr lang="zh-CN" altLang="en-US" sz="1100" b="0" i="0" u="none" strike="noStrike" kern="1200" dirty="0">
              <a:solidFill>
                <a:schemeClr val="tx1"/>
              </a:solidFill>
              <a:effectLst/>
              <a:latin typeface="Trebuchet MS" panose="020B0603020202020204" pitchFamily="34" charset="0"/>
              <a:ea typeface="黑体" panose="02010609060101010101" pitchFamily="49" charset="-122"/>
              <a:cs typeface="+mn-cs"/>
            </a:endParaRPr>
          </a:p>
          <a:p>
            <a:pPr rtl="0" fontAlgn="base"/>
            <a:endParaRPr lang="zh-CN" altLang="en-US" sz="1100" b="0" i="0" u="none" strike="noStrike" kern="1200" dirty="0">
              <a:solidFill>
                <a:schemeClr val="tx1"/>
              </a:solidFill>
              <a:effectLst/>
              <a:latin typeface="Trebuchet MS" pitchFamily="34" charset="0"/>
              <a:ea typeface="微软雅黑" panose="020B0503020204020204" pitchFamily="34" charset="-122"/>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1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计算机没有我们的“人眼”功能来大致估计要到达这个碗的底部而应改变的东西，因此，它将根据当前所在的点计算梯度（“梯度”是一个用来描述多变量斜率的一个好听的名字）。它将确定在哪个方向上损失的下降幅度最大，而这将是 </a:t>
            </a:r>
            <a:r>
              <a:rPr lang="en-US" altLang="zh-CN">
                <a:latin typeface="Trebuchet MS" panose="020B0603020202020204" pitchFamily="34" charset="0"/>
                <a:ea typeface="黑体" panose="02010609060101010101" pitchFamily="49" charset="-122"/>
              </a:rPr>
              <a:t>b </a:t>
            </a:r>
            <a:r>
              <a:rPr lang="zh-CN" altLang="en-US">
                <a:latin typeface="Trebuchet MS" panose="020B0603020202020204" pitchFamily="34" charset="0"/>
                <a:ea typeface="黑体" panose="02010609060101010101" pitchFamily="49" charset="-122"/>
              </a:rPr>
              <a:t>与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的某个比值。</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找出方向后，我们需要确定沿着该方向移动的距离。梯度将根据当前位置改变，因此我们不希望步长太大，这是因为我们可能会意外地进一步远离目标。我们也不希望步长太小，原因是这意味着可能要经过很长时间才能达到目标，而且我们时间有限，无法等待模型完成训练。</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现在我们处于新的位置，我们来重复整个过程：找到新的梯度，然后执行另一步。可以通过多种方式测量我们的进展，其中包括训练周期，这是针对整个数据集的另一种说法。过去，人们使用整个数据集来计算平均梯度，但现在，人们发现使用数据集中的部分样本或批次来训练的效率会更高。在这两种情况下，每一步操作包括了：获取整个数据集或批量数据，接着计算平均梯度，然后使用平均梯度和学习率更新参数。</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72" name="Google Shape;672;p1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18</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完成几个步骤后，整个过程将如上图所示。</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312" name="Google Shape;312;p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2</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幸运的是，有关如何定义最佳学习率的大量研究工作已经完成，而且机器学习框架包含了一些可自动调整学习率的工具。</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例如，常用的一款工具</a:t>
            </a:r>
            <a:r>
              <a:rPr lang="zh-CN" altLang="en-US">
                <a:latin typeface="Trebuchet MS" panose="020B0603020202020204" pitchFamily="34" charset="0"/>
                <a:ea typeface="黑体" panose="02010609060101010101" pitchFamily="49" charset="-122"/>
              </a:rPr>
              <a:t>是 </a:t>
            </a:r>
            <a:r>
              <a:rPr lang="en-US" altLang="zh-CN">
                <a:latin typeface="Trebuchet MS" panose="020B0603020202020204" pitchFamily="34" charset="0"/>
                <a:ea typeface="黑体" panose="02010609060101010101" pitchFamily="49" charset="-122"/>
              </a:rPr>
              <a:t>Adam (Adaptive Momentum)</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它的工作方式有点像将损失曲线视为一座山，并将位置视为弹子。如果从山顶丢下一颗弹子，它将会加速前进，并会跳过壕沟（局部极小值），然后有望降落到更低的极小值上。</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Adam </a:t>
            </a:r>
            <a:r>
              <a:rPr lang="zh-CN" altLang="en-US">
                <a:latin typeface="Trebuchet MS" panose="020B0603020202020204" pitchFamily="34" charset="0"/>
                <a:ea typeface="黑体" panose="02010609060101010101" pitchFamily="49" charset="-122"/>
              </a:rPr>
              <a:t>已</a:t>
            </a:r>
            <a:r>
              <a:rPr lang="zh-CN" altLang="en-US" dirty="0">
                <a:latin typeface="Trebuchet MS" panose="020B0603020202020204" pitchFamily="34" charset="0"/>
                <a:ea typeface="黑体" panose="02010609060101010101" pitchFamily="49" charset="-122"/>
              </a:rPr>
              <a:t>得到改进，而</a:t>
            </a:r>
            <a:r>
              <a:rPr lang="zh-CN" altLang="en-US">
                <a:latin typeface="Trebuchet MS" panose="020B0603020202020204" pitchFamily="34" charset="0"/>
                <a:ea typeface="黑体" panose="02010609060101010101" pitchFamily="49" charset="-122"/>
              </a:rPr>
              <a:t>且 </a:t>
            </a:r>
            <a:r>
              <a:rPr lang="en-US" altLang="zh-CN">
                <a:latin typeface="Trebuchet MS" panose="020B0603020202020204" pitchFamily="34" charset="0"/>
                <a:ea typeface="黑体" panose="02010609060101010101" pitchFamily="49" charset="-122"/>
              </a:rPr>
              <a:t>TensorFlow </a:t>
            </a:r>
            <a:r>
              <a:rPr lang="zh-CN" altLang="en-US">
                <a:latin typeface="Trebuchet MS" panose="020B0603020202020204" pitchFamily="34" charset="0"/>
                <a:ea typeface="黑体" panose="02010609060101010101" pitchFamily="49" charset="-122"/>
              </a:rPr>
              <a:t>中</a:t>
            </a:r>
            <a:r>
              <a:rPr lang="zh-CN" altLang="en-US" dirty="0">
                <a:latin typeface="Trebuchet MS" panose="020B0603020202020204" pitchFamily="34" charset="0"/>
                <a:ea typeface="黑体" panose="02010609060101010101" pitchFamily="49" charset="-122"/>
              </a:rPr>
              <a:t>的当前默认工具名</a:t>
            </a:r>
            <a:r>
              <a:rPr lang="zh-CN" altLang="en-US">
                <a:latin typeface="Trebuchet MS" panose="020B0603020202020204" pitchFamily="34" charset="0"/>
                <a:ea typeface="黑体" panose="02010609060101010101" pitchFamily="49" charset="-122"/>
              </a:rPr>
              <a:t>为“</a:t>
            </a:r>
            <a:r>
              <a:rPr lang="en-US" altLang="zh-CN">
                <a:latin typeface="Trebuchet MS" panose="020B0603020202020204" pitchFamily="34" charset="0"/>
                <a:ea typeface="黑体" panose="02010609060101010101" pitchFamily="49" charset="-122"/>
              </a:rPr>
              <a:t>rmsprop</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635518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Trebuchet MS" panose="020B0603020202020204" pitchFamily="34" charset="0"/>
              <a:ea typeface="黑体" panose="02010609060101010101" pitchFamily="49" charset="-122"/>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latin typeface="Trebuchet MS" panose="020B0603020202020204" pitchFamily="34" charset="0"/>
                <a:ea typeface="黑体" panose="02010609060101010101" pitchFamily="49" charset="-122"/>
              </a:rPr>
              <a:pPr>
                <a:defRPr/>
              </a:pPr>
              <a:t>21</a:t>
            </a:fld>
            <a:endParaRPr lang="en-US">
              <a:latin typeface="Trebuchet MS" panose="020B0603020202020204" pitchFamily="34" charset="0"/>
              <a:ea typeface="黑体" panose="02010609060101010101" pitchFamily="49" charset="-122"/>
            </a:endParaRPr>
          </a:p>
        </p:txBody>
      </p:sp>
    </p:spTree>
    <p:extLst>
      <p:ext uri="{BB962C8B-B14F-4D97-AF65-F5344CB8AC3E}">
        <p14:creationId xmlns:p14="http://schemas.microsoft.com/office/powerpoint/2010/main" val="7011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现在我们已经了解底层核心概念，接下来可以开始构建网络了。我们不使用带有斜</a:t>
            </a:r>
            <a:r>
              <a:rPr lang="zh-CN" altLang="en-US">
                <a:latin typeface="Trebuchet MS" panose="020B0603020202020204" pitchFamily="34" charset="0"/>
                <a:ea typeface="黑体" panose="02010609060101010101" pitchFamily="49" charset="-122"/>
              </a:rPr>
              <a:t>率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的</a:t>
            </a:r>
            <a:r>
              <a:rPr lang="zh-CN" altLang="en-US" dirty="0">
                <a:latin typeface="Trebuchet MS" panose="020B0603020202020204" pitchFamily="34" charset="0"/>
                <a:ea typeface="黑体" panose="02010609060101010101" pitchFamily="49" charset="-122"/>
              </a:rPr>
              <a:t>单</a:t>
            </a:r>
            <a:r>
              <a:rPr lang="zh-CN" altLang="en-US">
                <a:latin typeface="Trebuchet MS" panose="020B0603020202020204" pitchFamily="34" charset="0"/>
                <a:ea typeface="黑体" panose="02010609060101010101" pitchFamily="49" charset="-122"/>
              </a:rPr>
              <a:t>个 </a:t>
            </a:r>
            <a:r>
              <a:rPr lang="en-US" altLang="zh-CN">
                <a:latin typeface="Trebuchet MS" panose="020B0603020202020204" pitchFamily="34" charset="0"/>
                <a:ea typeface="黑体" panose="02010609060101010101" pitchFamily="49" charset="-122"/>
              </a:rPr>
              <a:t>x </a:t>
            </a:r>
            <a:r>
              <a:rPr lang="zh-CN" altLang="en-US">
                <a:latin typeface="Trebuchet MS" panose="020B0603020202020204" pitchFamily="34" charset="0"/>
                <a:ea typeface="黑体" panose="02010609060101010101" pitchFamily="49" charset="-122"/>
              </a:rPr>
              <a:t>输</a:t>
            </a:r>
            <a:r>
              <a:rPr lang="zh-CN" altLang="en-US" dirty="0">
                <a:latin typeface="Trebuchet MS" panose="020B0603020202020204" pitchFamily="34" charset="0"/>
                <a:ea typeface="黑体" panose="02010609060101010101" pitchFamily="49" charset="-122"/>
              </a:rPr>
              <a:t>入，而是使用多</a:t>
            </a:r>
            <a:r>
              <a:rPr lang="zh-CN" altLang="en-US">
                <a:latin typeface="Trebuchet MS" panose="020B0603020202020204" pitchFamily="34" charset="0"/>
                <a:ea typeface="黑体" panose="02010609060101010101" pitchFamily="49" charset="-122"/>
              </a:rPr>
              <a:t>个 </a:t>
            </a:r>
            <a:r>
              <a:rPr lang="en-US" altLang="zh-CN">
                <a:latin typeface="Trebuchet MS" panose="020B0603020202020204" pitchFamily="34" charset="0"/>
                <a:ea typeface="黑体" panose="02010609060101010101" pitchFamily="49" charset="-122"/>
              </a:rPr>
              <a:t>x </a:t>
            </a:r>
            <a:r>
              <a:rPr lang="zh-CN" altLang="en-US">
                <a:latin typeface="Trebuchet MS" panose="020B0603020202020204" pitchFamily="34" charset="0"/>
                <a:ea typeface="黑体" panose="02010609060101010101" pitchFamily="49" charset="-122"/>
              </a:rPr>
              <a:t>输入（</a:t>
            </a:r>
            <a:r>
              <a:rPr lang="en-US" altLang="zh-CN">
                <a:latin typeface="Trebuchet MS" panose="020B0603020202020204" pitchFamily="34" charset="0"/>
                <a:ea typeface="黑体" panose="02010609060101010101" pitchFamily="49" charset="-122"/>
              </a:rPr>
              <a:t>x1</a:t>
            </a:r>
            <a:r>
              <a:rPr lang="zh-CN" altLang="en-US">
                <a:latin typeface="Trebuchet MS" panose="020B0603020202020204" pitchFamily="34" charset="0"/>
                <a:ea typeface="黑体" panose="02010609060101010101" pitchFamily="49" charset="-122"/>
              </a:rPr>
              <a:t>、</a:t>
            </a:r>
            <a:r>
              <a:rPr lang="en-US" altLang="zh-CN">
                <a:latin typeface="Trebuchet MS" panose="020B0603020202020204" pitchFamily="34" charset="0"/>
                <a:ea typeface="黑体" panose="02010609060101010101" pitchFamily="49" charset="-122"/>
              </a:rPr>
              <a:t>x2</a:t>
            </a:r>
            <a:r>
              <a:rPr lang="zh-CN" altLang="en-US">
                <a:latin typeface="Trebuchet MS" panose="020B0603020202020204" pitchFamily="34" charset="0"/>
                <a:ea typeface="黑体" panose="02010609060101010101" pitchFamily="49" charset="-122"/>
              </a:rPr>
              <a:t>、</a:t>
            </a:r>
            <a:r>
              <a:rPr lang="en-US" altLang="zh-CN">
                <a:latin typeface="Trebuchet MS" panose="020B0603020202020204" pitchFamily="34" charset="0"/>
                <a:ea typeface="黑体" panose="02010609060101010101" pitchFamily="49" charset="-122"/>
              </a:rPr>
              <a:t>x3……</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，并找出每个输入的权重。前面的数学运算基本保持不变，我们只需找出新变量的梯度，就像我们对其他变量所做的一样。</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71114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我们还可以获取某个神经元的输出，并将其送入到另一个神经元中，而且，只要我们不建立循环，就可以将相同的输出连接到多个输</a:t>
            </a:r>
            <a:r>
              <a:rPr lang="zh-CN" altLang="en-US">
                <a:latin typeface="Trebuchet MS" panose="020B0603020202020204" pitchFamily="34" charset="0"/>
                <a:ea typeface="黑体" panose="02010609060101010101" pitchFamily="49" charset="-122"/>
              </a:rPr>
              <a:t>入。</a:t>
            </a:r>
            <a:r>
              <a:rPr lang="en-US" altLang="zh-CN">
                <a:latin typeface="Trebuchet MS" panose="020B0603020202020204" pitchFamily="34" charset="0"/>
                <a:ea typeface="黑体" panose="02010609060101010101" pitchFamily="49" charset="-122"/>
              </a:rPr>
              <a:t>Badum</a:t>
            </a:r>
            <a:r>
              <a:rPr lang="zh-CN" altLang="en-US">
                <a:latin typeface="Trebuchet MS" panose="020B0603020202020204" pitchFamily="34" charset="0"/>
                <a:ea typeface="黑体" panose="02010609060101010101" pitchFamily="49" charset="-122"/>
              </a:rPr>
              <a:t>！这</a:t>
            </a:r>
            <a:r>
              <a:rPr lang="zh-CN" altLang="en-US" dirty="0">
                <a:latin typeface="Trebuchet MS" panose="020B0603020202020204" pitchFamily="34" charset="0"/>
                <a:ea typeface="黑体" panose="02010609060101010101" pitchFamily="49" charset="-122"/>
              </a:rPr>
              <a:t>样一来，我们正式拥有了一个深度学习网络。当我们通过梯度下降计算新权重时，可以将在后一个神经元中算出的误差用作它所连接的前一个神经元的误差的一部分。</a:t>
            </a:r>
          </a:p>
          <a:p>
            <a:pPr marL="0" lvl="0" indent="0" algn="l" rtl="0">
              <a:spcBef>
                <a:spcPts val="330"/>
              </a:spcBef>
              <a:spcAft>
                <a:spcPts val="0"/>
              </a:spcAft>
              <a:buNone/>
            </a:pPr>
            <a:endParaRPr lang="zh-CN" altLang="en-US" dirty="0">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大多数框架都会为我们自动完成这部分工作，因此我们不会深入研究数学理论，不过以下网址提供了一个很好的自主学习动画，它深入介绍了具体原</a:t>
            </a:r>
            <a:r>
              <a:rPr lang="zh-CN" altLang="en-US">
                <a:latin typeface="Trebuchet MS" panose="020B0603020202020204" pitchFamily="34" charset="0"/>
                <a:ea typeface="黑体" panose="02010609060101010101" pitchFamily="49" charset="-122"/>
              </a:rPr>
              <a:t>理：</a:t>
            </a:r>
            <a:r>
              <a:rPr lang="en-US" altLang="zh-CN" u="sng">
                <a:solidFill>
                  <a:schemeClr val="hlink"/>
                </a:solidFill>
                <a:latin typeface="Trebuchet MS" panose="020B0603020202020204" pitchFamily="34" charset="0"/>
                <a:ea typeface="黑体" panose="02010609060101010101" pitchFamily="49" charset="-122"/>
                <a:hlinkClick r:id="rId3"/>
              </a:rPr>
              <a:t>https://developers-dot-devsite-v2-prod.appspot.com/machine-learning/crash-course/backprop-scroll</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903806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我们应该注意这里的一个数学“陷阱”，这就是我们的“激活功能”。现在，我们只是求线性和，因此我们获得一</a:t>
            </a:r>
            <a:r>
              <a:rPr lang="zh-CN" altLang="en-US">
                <a:latin typeface="Trebuchet MS" panose="020B0603020202020204" pitchFamily="34" charset="0"/>
                <a:ea typeface="黑体" panose="02010609060101010101" pitchFamily="49" charset="-122"/>
              </a:rPr>
              <a:t>条 </a:t>
            </a:r>
            <a:r>
              <a:rPr lang="en-US" altLang="zh-CN">
                <a:latin typeface="Trebuchet MS" panose="020B0603020202020204" pitchFamily="34" charset="0"/>
                <a:ea typeface="黑体" panose="02010609060101010101" pitchFamily="49" charset="-122"/>
              </a:rPr>
              <a:t>2D </a:t>
            </a:r>
            <a:r>
              <a:rPr lang="zh-CN" altLang="en-US">
                <a:latin typeface="Trebuchet MS" panose="020B0603020202020204" pitchFamily="34" charset="0"/>
                <a:ea typeface="黑体" panose="02010609060101010101" pitchFamily="49" charset="-122"/>
              </a:rPr>
              <a:t>直</a:t>
            </a:r>
            <a:r>
              <a:rPr lang="zh-CN" altLang="en-US" dirty="0">
                <a:latin typeface="Trebuchet MS" panose="020B0603020202020204" pitchFamily="34" charset="0"/>
                <a:ea typeface="黑体" panose="02010609060101010101" pitchFamily="49" charset="-122"/>
              </a:rPr>
              <a:t>线和一</a:t>
            </a:r>
            <a:r>
              <a:rPr lang="zh-CN" altLang="en-US">
                <a:latin typeface="Trebuchet MS" panose="020B0603020202020204" pitchFamily="34" charset="0"/>
                <a:ea typeface="黑体" panose="02010609060101010101" pitchFamily="49" charset="-122"/>
              </a:rPr>
              <a:t>个 </a:t>
            </a:r>
            <a:r>
              <a:rPr lang="en-US" altLang="zh-CN">
                <a:latin typeface="Trebuchet MS" panose="020B0603020202020204" pitchFamily="34" charset="0"/>
                <a:ea typeface="黑体" panose="02010609060101010101" pitchFamily="49" charset="-122"/>
              </a:rPr>
              <a:t>3D </a:t>
            </a:r>
            <a:r>
              <a:rPr lang="zh-CN" altLang="en-US">
                <a:latin typeface="Trebuchet MS" panose="020B0603020202020204" pitchFamily="34" charset="0"/>
                <a:ea typeface="黑体" panose="02010609060101010101" pitchFamily="49" charset="-122"/>
              </a:rPr>
              <a:t>平</a:t>
            </a:r>
            <a:r>
              <a:rPr lang="zh-CN" altLang="en-US" dirty="0">
                <a:latin typeface="Trebuchet MS" panose="020B0603020202020204" pitchFamily="34" charset="0"/>
                <a:ea typeface="黑体" panose="02010609060101010101" pitchFamily="49" charset="-122"/>
              </a:rPr>
              <a:t>面。由于我们将多条直线加在一起所获得的唯一输出是另一条直线，因此在神经网络上这样做有点浪费。如果能够捕获更复杂的形状那就好了。</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56305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845" name="Google Shape;845;p2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lnSpc>
                <a:spcPct val="80000"/>
              </a:lnSpc>
              <a:spcBef>
                <a:spcPts val="0"/>
              </a:spcBef>
              <a:spcAft>
                <a:spcPts val="0"/>
              </a:spcAft>
              <a:buNone/>
            </a:pPr>
            <a:r>
              <a:rPr lang="zh-CN" altLang="en-US" sz="800" dirty="0">
                <a:latin typeface="Trebuchet MS" panose="020B0603020202020204" pitchFamily="34" charset="0"/>
                <a:ea typeface="黑体" panose="02010609060101010101" pitchFamily="49" charset="-122"/>
              </a:rPr>
              <a:t>在图形中，</a:t>
            </a:r>
            <a:r>
              <a:rPr lang="en-US" altLang="zh-CN" sz="800" dirty="0">
                <a:latin typeface="Trebuchet MS" panose="020B0603020202020204" pitchFamily="34" charset="0"/>
                <a:ea typeface="黑体" panose="02010609060101010101" pitchFamily="49" charset="-122"/>
              </a:rPr>
              <a:t>w = 1</a:t>
            </a:r>
            <a:r>
              <a:rPr lang="zh-CN" altLang="en-US" sz="800" dirty="0">
                <a:latin typeface="Trebuchet MS" panose="020B0603020202020204" pitchFamily="34" charset="0"/>
                <a:ea typeface="黑体" panose="02010609060101010101" pitchFamily="49" charset="-122"/>
              </a:rPr>
              <a:t>，</a:t>
            </a:r>
            <a:r>
              <a:rPr lang="en-US" altLang="zh-CN" sz="800" dirty="0">
                <a:latin typeface="Trebuchet MS" panose="020B0603020202020204" pitchFamily="34" charset="0"/>
                <a:ea typeface="黑体" panose="02010609060101010101" pitchFamily="49" charset="-122"/>
              </a:rPr>
              <a:t>b = 0</a:t>
            </a:r>
          </a:p>
          <a:p>
            <a:pPr marL="0" lvl="0" indent="0" algn="l" rtl="0">
              <a:lnSpc>
                <a:spcPct val="80000"/>
              </a:lnSpc>
              <a:spcBef>
                <a:spcPts val="231"/>
              </a:spcBef>
              <a:spcAft>
                <a:spcPts val="0"/>
              </a:spcAft>
              <a:buNone/>
            </a:pPr>
            <a:endParaRPr lang="zh-CN" altLang="en-US" sz="800" dirty="0">
              <a:latin typeface="Trebuchet MS" panose="020B0603020202020204" pitchFamily="34" charset="0"/>
              <a:ea typeface="黑体" panose="02010609060101010101" pitchFamily="49" charset="-122"/>
            </a:endParaRPr>
          </a:p>
          <a:p>
            <a:pPr marL="0" lvl="0" indent="0" algn="l" rtl="0">
              <a:lnSpc>
                <a:spcPct val="80000"/>
              </a:lnSpc>
              <a:spcBef>
                <a:spcPts val="231"/>
              </a:spcBef>
              <a:spcAft>
                <a:spcPts val="0"/>
              </a:spcAft>
              <a:buNone/>
            </a:pPr>
            <a:r>
              <a:rPr lang="zh-CN" altLang="en-US" sz="800" dirty="0">
                <a:latin typeface="Trebuchet MS" panose="020B0603020202020204" pitchFamily="34" charset="0"/>
                <a:ea typeface="黑体" panose="02010609060101010101" pitchFamily="49" charset="-122"/>
              </a:rPr>
              <a:t>具体策略为：计算机擅长计算直线方程，这不仅因为此类方程计算速度快，还因为我们很容易向计算机提供有关如何区分这些方程的规则。</a:t>
            </a:r>
          </a:p>
          <a:p>
            <a:pPr marL="0" lvl="0" indent="0" algn="l" rtl="0">
              <a:lnSpc>
                <a:spcPct val="80000"/>
              </a:lnSpc>
              <a:spcBef>
                <a:spcPts val="231"/>
              </a:spcBef>
              <a:spcAft>
                <a:spcPts val="0"/>
              </a:spcAft>
              <a:buNone/>
            </a:pPr>
            <a:endParaRPr lang="zh-CN" altLang="en-US" sz="800" dirty="0">
              <a:latin typeface="Trebuchet MS" panose="020B0603020202020204" pitchFamily="34" charset="0"/>
              <a:ea typeface="黑体" panose="02010609060101010101" pitchFamily="49" charset="-122"/>
            </a:endParaRPr>
          </a:p>
          <a:p>
            <a:pPr marL="0" lvl="0" indent="0" algn="l" rtl="0">
              <a:lnSpc>
                <a:spcPct val="80000"/>
              </a:lnSpc>
              <a:spcBef>
                <a:spcPts val="231"/>
              </a:spcBef>
              <a:spcAft>
                <a:spcPts val="0"/>
              </a:spcAft>
              <a:buNone/>
            </a:pPr>
            <a:r>
              <a:rPr lang="zh-CN" altLang="en-US" sz="800" dirty="0">
                <a:latin typeface="Trebuchet MS" panose="020B0603020202020204" pitchFamily="34" charset="0"/>
                <a:ea typeface="黑体" panose="02010609060101010101" pitchFamily="49" charset="-122"/>
              </a:rPr>
              <a:t>添加非线性的一种简单方法是将直线方程送入到另一个非线性函数中。最常见的非线性函数之一是 </a:t>
            </a:r>
            <a:r>
              <a:rPr lang="en-US" altLang="zh-CN" sz="800" dirty="0" err="1">
                <a:latin typeface="Trebuchet MS" panose="020B0603020202020204" pitchFamily="34" charset="0"/>
                <a:ea typeface="黑体" panose="02010609060101010101" pitchFamily="49" charset="-122"/>
              </a:rPr>
              <a:t>ReLU</a:t>
            </a:r>
            <a:r>
              <a:rPr lang="zh-CN" altLang="en-US" sz="800" dirty="0">
                <a:latin typeface="Trebuchet MS" panose="020B0603020202020204" pitchFamily="34" charset="0"/>
                <a:ea typeface="黑体" panose="02010609060101010101" pitchFamily="49" charset="-122"/>
              </a:rPr>
              <a:t>，即线性修正单元。这个听上去有点玄妙的名字只不过代表以下情况：当直线的输出为负值时，我们将其激活值设置为 </a:t>
            </a:r>
            <a:r>
              <a:rPr lang="en-US" altLang="zh-CN" sz="800" dirty="0">
                <a:latin typeface="Trebuchet MS" panose="020B0603020202020204" pitchFamily="34" charset="0"/>
                <a:ea typeface="黑体" panose="02010609060101010101" pitchFamily="49" charset="-122"/>
              </a:rPr>
              <a:t>0</a:t>
            </a:r>
            <a:r>
              <a:rPr lang="zh-CN" altLang="en-US" sz="800" dirty="0">
                <a:latin typeface="Trebuchet MS" panose="020B0603020202020204" pitchFamily="34" charset="0"/>
                <a:ea typeface="黑体" panose="02010609060101010101" pitchFamily="49" charset="-122"/>
              </a:rPr>
              <a:t>。由于神经元的输出在送入到另一个神经元中时会被分配权重，因此该输出可能会是负值。</a:t>
            </a:r>
          </a:p>
          <a:p>
            <a:pPr marL="0" lvl="0" indent="0" algn="l" rtl="0">
              <a:lnSpc>
                <a:spcPct val="80000"/>
              </a:lnSpc>
              <a:spcBef>
                <a:spcPts val="231"/>
              </a:spcBef>
              <a:spcAft>
                <a:spcPts val="0"/>
              </a:spcAft>
              <a:buNone/>
            </a:pPr>
            <a:endParaRPr lang="zh-CN" altLang="en-US" sz="800" dirty="0">
              <a:latin typeface="Trebuchet MS" panose="020B0603020202020204" pitchFamily="34" charset="0"/>
              <a:ea typeface="黑体" panose="02010609060101010101" pitchFamily="49" charset="-122"/>
            </a:endParaRPr>
          </a:p>
          <a:p>
            <a:pPr marL="0" lvl="0" indent="0" algn="l" rtl="0">
              <a:lnSpc>
                <a:spcPct val="80000"/>
              </a:lnSpc>
              <a:spcBef>
                <a:spcPts val="231"/>
              </a:spcBef>
              <a:spcAft>
                <a:spcPts val="0"/>
              </a:spcAft>
              <a:buNone/>
            </a:pPr>
            <a:r>
              <a:rPr lang="zh-CN" altLang="en-US" sz="800" dirty="0">
                <a:latin typeface="Trebuchet MS" panose="020B0603020202020204" pitchFamily="34" charset="0"/>
                <a:ea typeface="黑体" panose="02010609060101010101" pitchFamily="49" charset="-122"/>
              </a:rPr>
              <a:t>另一个重要的激活函数是 </a:t>
            </a:r>
            <a:r>
              <a:rPr lang="en-US" altLang="zh-CN" sz="800" dirty="0">
                <a:latin typeface="Trebuchet MS" panose="020B0603020202020204" pitchFamily="34" charset="0"/>
                <a:ea typeface="黑体" panose="02010609060101010101" pitchFamily="49" charset="-122"/>
              </a:rPr>
              <a:t>Sigmoid</a:t>
            </a:r>
            <a:r>
              <a:rPr lang="zh-CN" altLang="en-US" sz="800" dirty="0">
                <a:latin typeface="Trebuchet MS" panose="020B0603020202020204" pitchFamily="34" charset="0"/>
                <a:ea typeface="黑体" panose="02010609060101010101" pitchFamily="49" charset="-122"/>
              </a:rPr>
              <a:t>。它对直线进行处理，让我们得到一个介于 </a:t>
            </a:r>
            <a:r>
              <a:rPr lang="en-US" altLang="zh-CN" sz="800" dirty="0">
                <a:latin typeface="Trebuchet MS" panose="020B0603020202020204" pitchFamily="34" charset="0"/>
                <a:ea typeface="黑体" panose="02010609060101010101" pitchFamily="49" charset="-122"/>
              </a:rPr>
              <a:t>0 </a:t>
            </a:r>
            <a:r>
              <a:rPr lang="zh-CN" altLang="en-US" sz="800" dirty="0">
                <a:latin typeface="Trebuchet MS" panose="020B0603020202020204" pitchFamily="34" charset="0"/>
                <a:ea typeface="黑体" panose="02010609060101010101" pitchFamily="49" charset="-122"/>
              </a:rPr>
              <a:t>到 </a:t>
            </a:r>
            <a:r>
              <a:rPr lang="en-US" altLang="zh-CN" sz="800" dirty="0">
                <a:latin typeface="Trebuchet MS" panose="020B0603020202020204" pitchFamily="34" charset="0"/>
                <a:ea typeface="黑体" panose="02010609060101010101" pitchFamily="49" charset="-122"/>
              </a:rPr>
              <a:t>1 </a:t>
            </a:r>
            <a:r>
              <a:rPr lang="zh-CN" altLang="en-US" sz="800" dirty="0">
                <a:latin typeface="Trebuchet MS" panose="020B0603020202020204" pitchFamily="34" charset="0"/>
                <a:ea typeface="黑体" panose="02010609060101010101" pitchFamily="49" charset="-122"/>
              </a:rPr>
              <a:t>之间的 </a:t>
            </a:r>
            <a:r>
              <a:rPr lang="en-US" altLang="zh-CN" sz="800" dirty="0">
                <a:latin typeface="Trebuchet MS" panose="020B0603020202020204" pitchFamily="34" charset="0"/>
                <a:ea typeface="黑体" panose="02010609060101010101" pitchFamily="49" charset="-122"/>
              </a:rPr>
              <a:t>S </a:t>
            </a:r>
            <a:r>
              <a:rPr lang="zh-CN" altLang="en-US" sz="800" dirty="0">
                <a:latin typeface="Trebuchet MS" panose="020B0603020202020204" pitchFamily="34" charset="0"/>
                <a:ea typeface="黑体" panose="02010609060101010101" pitchFamily="49" charset="-122"/>
              </a:rPr>
              <a:t>形。这很好，原因是之后我们可以使用神经元向预测结果分配概率。</a:t>
            </a:r>
          </a:p>
          <a:p>
            <a:pPr marL="0" lvl="0" indent="0" algn="l" rtl="0">
              <a:lnSpc>
                <a:spcPct val="80000"/>
              </a:lnSpc>
              <a:spcBef>
                <a:spcPts val="231"/>
              </a:spcBef>
              <a:spcAft>
                <a:spcPts val="0"/>
              </a:spcAft>
              <a:buNone/>
            </a:pPr>
            <a:endParaRPr lang="zh-CN" altLang="en-US" sz="800" dirty="0">
              <a:latin typeface="Trebuchet MS" panose="020B0603020202020204" pitchFamily="34" charset="0"/>
              <a:ea typeface="黑体" panose="02010609060101010101" pitchFamily="49" charset="-122"/>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Code:</a:t>
            </a: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Multiply each input</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with a weight (w) and </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add intercept (b)</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err="1">
                <a:latin typeface="Trebuchet MS" panose="020B0603020202020204" pitchFamily="34" charset="0"/>
                <a:ea typeface="黑体" panose="02010609060101010101" pitchFamily="49" charset="-122"/>
                <a:cs typeface="Trebuchet MS"/>
                <a:sym typeface="Trebuchet MS"/>
              </a:rPr>
              <a:t>y_hat</a:t>
            </a:r>
            <a:r>
              <a:rPr lang="en-US" altLang="zh-CN" sz="800" dirty="0">
                <a:latin typeface="Trebuchet MS" panose="020B0603020202020204" pitchFamily="34" charset="0"/>
                <a:ea typeface="黑体" panose="02010609060101010101" pitchFamily="49" charset="-122"/>
                <a:cs typeface="Trebuchet MS"/>
                <a:sym typeface="Trebuchet MS"/>
              </a:rPr>
              <a:t> = </a:t>
            </a:r>
            <a:r>
              <a:rPr lang="en-US" altLang="zh-CN" sz="800" dirty="0" err="1">
                <a:latin typeface="Trebuchet MS" panose="020B0603020202020204" pitchFamily="34" charset="0"/>
                <a:ea typeface="黑体" panose="02010609060101010101" pitchFamily="49" charset="-122"/>
                <a:cs typeface="Trebuchet MS"/>
                <a:sym typeface="Trebuchet MS"/>
              </a:rPr>
              <a:t>wx+b</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Only return result</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if total is positive</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err="1">
                <a:latin typeface="Trebuchet MS" panose="020B0603020202020204" pitchFamily="34" charset="0"/>
                <a:ea typeface="黑体" panose="02010609060101010101" pitchFamily="49" charset="-122"/>
                <a:cs typeface="Trebuchet MS"/>
                <a:sym typeface="Trebuchet MS"/>
              </a:rPr>
              <a:t>y_hat</a:t>
            </a:r>
            <a:r>
              <a:rPr lang="en-US" altLang="zh-CN" sz="800" dirty="0">
                <a:latin typeface="Trebuchet MS" panose="020B0603020202020204" pitchFamily="34" charset="0"/>
                <a:ea typeface="黑体" panose="02010609060101010101" pitchFamily="49" charset="-122"/>
                <a:cs typeface="Trebuchet MS"/>
                <a:sym typeface="Trebuchet MS"/>
              </a:rPr>
              <a:t> = </a:t>
            </a:r>
            <a:r>
              <a:rPr lang="en-US" altLang="zh-CN" sz="800" dirty="0" err="1">
                <a:latin typeface="Trebuchet MS" panose="020B0603020202020204" pitchFamily="34" charset="0"/>
                <a:ea typeface="黑体" panose="02010609060101010101" pitchFamily="49" charset="-122"/>
                <a:cs typeface="Trebuchet MS"/>
                <a:sym typeface="Trebuchet MS"/>
              </a:rPr>
              <a:t>wx+b</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err="1">
                <a:latin typeface="Trebuchet MS" panose="020B0603020202020204" pitchFamily="34" charset="0"/>
                <a:ea typeface="黑体" panose="02010609060101010101" pitchFamily="49" charset="-122"/>
                <a:cs typeface="Trebuchet MS"/>
                <a:sym typeface="Trebuchet MS"/>
              </a:rPr>
              <a:t>y_hat</a:t>
            </a:r>
            <a:r>
              <a:rPr lang="en-US" altLang="zh-CN" sz="800" dirty="0">
                <a:latin typeface="Trebuchet MS" panose="020B0603020202020204" pitchFamily="34" charset="0"/>
                <a:ea typeface="黑体" panose="02010609060101010101" pitchFamily="49" charset="-122"/>
                <a:cs typeface="Trebuchet MS"/>
                <a:sym typeface="Trebuchet MS"/>
              </a:rPr>
              <a:t> = </a:t>
            </a:r>
            <a:r>
              <a:rPr lang="en-US" altLang="zh-CN" sz="800" dirty="0" err="1">
                <a:latin typeface="Trebuchet MS" panose="020B0603020202020204" pitchFamily="34" charset="0"/>
                <a:ea typeface="黑体" panose="02010609060101010101" pitchFamily="49" charset="-122"/>
                <a:cs typeface="Trebuchet MS"/>
                <a:sym typeface="Trebuchet MS"/>
              </a:rPr>
              <a:t>y_hat</a:t>
            </a:r>
            <a:r>
              <a:rPr lang="en-US" altLang="zh-CN" sz="800" dirty="0">
                <a:latin typeface="Trebuchet MS" panose="020B0603020202020204" pitchFamily="34" charset="0"/>
                <a:ea typeface="黑体" panose="02010609060101010101" pitchFamily="49" charset="-122"/>
                <a:cs typeface="Trebuchet MS"/>
                <a:sym typeface="Trebuchet MS"/>
              </a:rPr>
              <a:t> </a:t>
            </a:r>
            <a:r>
              <a:rPr lang="zh-CN" altLang="en-US" sz="800" dirty="0">
                <a:latin typeface="Trebuchet MS" panose="020B0603020202020204" pitchFamily="34" charset="0"/>
                <a:ea typeface="黑体" panose="02010609060101010101" pitchFamily="49" charset="-122"/>
                <a:cs typeface="Trebuchet MS"/>
                <a:sym typeface="Trebuchet MS"/>
              </a:rPr>
              <a:t>* </a:t>
            </a:r>
            <a:r>
              <a:rPr lang="en-US" altLang="zh-CN" sz="800" dirty="0">
                <a:latin typeface="Trebuchet MS" panose="020B0603020202020204" pitchFamily="34" charset="0"/>
                <a:ea typeface="黑体" panose="02010609060101010101" pitchFamily="49" charset="-122"/>
                <a:cs typeface="Trebuchet MS"/>
                <a:sym typeface="Trebuchet MS"/>
              </a:rPr>
              <a:t>(</a:t>
            </a:r>
            <a:r>
              <a:rPr lang="en-US" altLang="zh-CN" sz="800" dirty="0" err="1">
                <a:latin typeface="Trebuchet MS" panose="020B0603020202020204" pitchFamily="34" charset="0"/>
                <a:ea typeface="黑体" panose="02010609060101010101" pitchFamily="49" charset="-122"/>
                <a:cs typeface="Trebuchet MS"/>
                <a:sym typeface="Trebuchet MS"/>
              </a:rPr>
              <a:t>y_hat</a:t>
            </a:r>
            <a:r>
              <a:rPr lang="en-US" altLang="zh-CN" sz="800" dirty="0">
                <a:latin typeface="Trebuchet MS" panose="020B0603020202020204" pitchFamily="34" charset="0"/>
                <a:ea typeface="黑体" panose="02010609060101010101" pitchFamily="49" charset="-122"/>
                <a:cs typeface="Trebuchet MS"/>
                <a:sym typeface="Trebuchet MS"/>
              </a:rPr>
              <a:t> &gt; 0) </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Start with line</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linear = </a:t>
            </a:r>
            <a:r>
              <a:rPr lang="en-US" altLang="zh-CN" sz="800" dirty="0" err="1">
                <a:latin typeface="Trebuchet MS" panose="020B0603020202020204" pitchFamily="34" charset="0"/>
                <a:ea typeface="黑体" panose="02010609060101010101" pitchFamily="49" charset="-122"/>
                <a:cs typeface="Trebuchet MS"/>
                <a:sym typeface="Trebuchet MS"/>
              </a:rPr>
              <a:t>wx</a:t>
            </a:r>
            <a:r>
              <a:rPr lang="en-US" altLang="zh-CN" sz="800" dirty="0">
                <a:latin typeface="Trebuchet MS" panose="020B0603020202020204" pitchFamily="34" charset="0"/>
                <a:ea typeface="黑体" panose="02010609060101010101" pitchFamily="49" charset="-122"/>
                <a:cs typeface="Trebuchet MS"/>
                <a:sym typeface="Trebuchet MS"/>
              </a:rPr>
              <a:t> + b</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Warp to - inf to 0</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err="1">
                <a:latin typeface="Trebuchet MS" panose="020B0603020202020204" pitchFamily="34" charset="0"/>
                <a:ea typeface="黑体" panose="02010609060101010101" pitchFamily="49" charset="-122"/>
                <a:cs typeface="Trebuchet MS"/>
                <a:sym typeface="Trebuchet MS"/>
              </a:rPr>
              <a:t>inf_to_zero</a:t>
            </a:r>
            <a:r>
              <a:rPr lang="en-US" altLang="zh-CN" sz="800" dirty="0">
                <a:latin typeface="Trebuchet MS" panose="020B0603020202020204" pitchFamily="34" charset="0"/>
                <a:ea typeface="黑体" panose="02010609060101010101" pitchFamily="49" charset="-122"/>
                <a:cs typeface="Trebuchet MS"/>
                <a:sym typeface="Trebuchet MS"/>
              </a:rPr>
              <a:t> = </a:t>
            </a:r>
            <a:r>
              <a:rPr lang="en-US" altLang="zh-CN" sz="800" dirty="0" err="1">
                <a:latin typeface="Trebuchet MS" panose="020B0603020202020204" pitchFamily="34" charset="0"/>
                <a:ea typeface="黑体" panose="02010609060101010101" pitchFamily="49" charset="-122"/>
                <a:cs typeface="Trebuchet MS"/>
                <a:sym typeface="Trebuchet MS"/>
              </a:rPr>
              <a:t>np.exp</a:t>
            </a:r>
            <a:r>
              <a:rPr lang="en-US" altLang="zh-CN" sz="800" dirty="0">
                <a:latin typeface="Trebuchet MS" panose="020B0603020202020204" pitchFamily="34" charset="0"/>
                <a:ea typeface="黑体" panose="02010609060101010101" pitchFamily="49" charset="-122"/>
                <a:cs typeface="Trebuchet MS"/>
                <a:sym typeface="Trebuchet MS"/>
              </a:rPr>
              <a:t>(-1 </a:t>
            </a:r>
            <a:r>
              <a:rPr lang="zh-CN" altLang="en-US" sz="800" dirty="0">
                <a:latin typeface="Trebuchet MS" panose="020B0603020202020204" pitchFamily="34" charset="0"/>
                <a:ea typeface="黑体" panose="02010609060101010101" pitchFamily="49" charset="-122"/>
                <a:cs typeface="Trebuchet MS"/>
                <a:sym typeface="Trebuchet MS"/>
              </a:rPr>
              <a:t>* </a:t>
            </a:r>
            <a:r>
              <a:rPr lang="en-US" altLang="zh-CN" sz="800" dirty="0">
                <a:latin typeface="Trebuchet MS" panose="020B0603020202020204" pitchFamily="34" charset="0"/>
                <a:ea typeface="黑体" panose="02010609060101010101" pitchFamily="49" charset="-122"/>
                <a:cs typeface="Trebuchet MS"/>
                <a:sym typeface="Trebuchet MS"/>
              </a:rPr>
              <a:t>linear)</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a:latin typeface="Trebuchet MS" panose="020B0603020202020204" pitchFamily="34" charset="0"/>
                <a:ea typeface="黑体" panose="02010609060101010101" pitchFamily="49" charset="-122"/>
                <a:cs typeface="Trebuchet MS"/>
                <a:sym typeface="Trebuchet MS"/>
              </a:rPr>
              <a:t># Squish to -1 to 1</a:t>
            </a:r>
            <a:endParaRPr lang="zh-CN" altLang="en-US" sz="8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en-US" altLang="zh-CN" sz="800" dirty="0" err="1">
                <a:latin typeface="Trebuchet MS" panose="020B0603020202020204" pitchFamily="34" charset="0"/>
                <a:ea typeface="黑体" panose="02010609060101010101" pitchFamily="49" charset="-122"/>
                <a:cs typeface="Trebuchet MS"/>
                <a:sym typeface="Trebuchet MS"/>
              </a:rPr>
              <a:t>y_hat</a:t>
            </a:r>
            <a:r>
              <a:rPr lang="en-US" altLang="zh-CN" sz="800" dirty="0">
                <a:latin typeface="Trebuchet MS" panose="020B0603020202020204" pitchFamily="34" charset="0"/>
                <a:ea typeface="黑体" panose="02010609060101010101" pitchFamily="49" charset="-122"/>
                <a:cs typeface="Trebuchet MS"/>
                <a:sym typeface="Trebuchet MS"/>
              </a:rPr>
              <a:t> = 1 / (1 + </a:t>
            </a:r>
            <a:r>
              <a:rPr lang="en-US" altLang="zh-CN" sz="800" dirty="0" err="1">
                <a:latin typeface="Trebuchet MS" panose="020B0603020202020204" pitchFamily="34" charset="0"/>
                <a:ea typeface="黑体" panose="02010609060101010101" pitchFamily="49" charset="-122"/>
                <a:cs typeface="Trebuchet MS"/>
                <a:sym typeface="Trebuchet MS"/>
              </a:rPr>
              <a:t>inf_to_zero</a:t>
            </a:r>
            <a:r>
              <a:rPr lang="en-US" altLang="zh-CN" sz="800" dirty="0">
                <a:latin typeface="Trebuchet MS" panose="020B0603020202020204" pitchFamily="34" charset="0"/>
                <a:ea typeface="黑体" panose="02010609060101010101" pitchFamily="49" charset="-122"/>
                <a:cs typeface="Trebuchet MS"/>
                <a:sym typeface="Trebuchet MS"/>
              </a:rPr>
              <a:t>)</a:t>
            </a:r>
            <a:endParaRPr lang="zh-CN" altLang="en-US" dirty="0">
              <a:latin typeface="Trebuchet MS" panose="020B0603020202020204" pitchFamily="34" charset="0"/>
              <a:ea typeface="黑体" panose="02010609060101010101" pitchFamily="49" charset="-122"/>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158958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868" name="Google Shape;868;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dirty="0">
                    <a:latin typeface="Trebuchet MS" panose="020B0603020202020204" pitchFamily="34" charset="0"/>
                    <a:ea typeface="黑体" panose="02010609060101010101" pitchFamily="49" charset="-122"/>
                  </a:rPr>
                  <a:t>所有这些图形都从 </a:t>
                </a:r>
                <a:r>
                  <a:rPr lang="en-US" altLang="zh-CN" dirty="0">
                    <a:solidFill>
                      <a:srgbClr val="000000"/>
                    </a:solidFill>
                    <a:latin typeface="Trebuchet MS" panose="020B0603020202020204" pitchFamily="34" charset="0"/>
                    <a:ea typeface="黑体" panose="02010609060101010101" pitchFamily="49" charset="-122"/>
                  </a:rPr>
                  <a:t>linear</a:t>
                </a:r>
                <a:r>
                  <a:rPr lang="en-US" altLang="zh-CN" dirty="0">
                    <a:latin typeface="Trebuchet MS" panose="020B0603020202020204" pitchFamily="34" charset="0"/>
                    <a:ea typeface="黑体" panose="02010609060101010101" pitchFamily="49" charset="-122"/>
                  </a:rPr>
                  <a:t>(</a:t>
                </a:r>
                <a14:m>
                  <m:oMath xmlns:m="http://schemas.openxmlformats.org/officeDocument/2006/math">
                    <m:r>
                      <a:rPr lang="zh-CN" altLang="en-US" sz="1100" b="0" i="1" smtClean="0">
                        <a:solidFill>
                          <a:schemeClr val="bg1"/>
                        </a:solidFill>
                        <a:latin typeface="Cambria Math" panose="02040503050406030204" pitchFamily="18" charset="0"/>
                      </a:rPr>
                      <m:t>𝑦</m:t>
                    </m:r>
                    <m:r>
                      <a:rPr lang="en-US" altLang="zh-CN" sz="1100" b="0" i="1" smtClean="0">
                        <a:solidFill>
                          <a:schemeClr val="bg1"/>
                        </a:solidFill>
                        <a:latin typeface="Cambria Math" panose="02040503050406030204" pitchFamily="18" charset="0"/>
                      </a:rPr>
                      <m:t>=</m:t>
                    </m:r>
                    <m:nary>
                      <m:naryPr>
                        <m:chr m:val="∑"/>
                        <m:ctrlPr>
                          <a:rPr lang="zh-CN" altLang="en-US" sz="1100" b="0" i="1" smtClean="0">
                            <a:solidFill>
                              <a:schemeClr val="bg1"/>
                            </a:solidFill>
                            <a:latin typeface="Cambria Math" panose="02040503050406030204" pitchFamily="18" charset="0"/>
                          </a:rPr>
                        </m:ctrlPr>
                      </m:naryPr>
                      <m:sub>
                        <m:r>
                          <m:rPr>
                            <m:brk m:alnAt="23"/>
                          </m:rPr>
                          <a:rPr lang="zh-CN" altLang="en-US" sz="1100" b="0" i="1" smtClean="0">
                            <a:solidFill>
                              <a:schemeClr val="bg1"/>
                            </a:solidFill>
                            <a:latin typeface="Cambria Math" panose="02040503050406030204" pitchFamily="18" charset="0"/>
                          </a:rPr>
                          <m:t>𝑖</m:t>
                        </m:r>
                        <m:r>
                          <a:rPr lang="en-US" altLang="zh-CN" sz="1100" b="0" i="1" smtClean="0">
                            <a:solidFill>
                              <a:schemeClr val="bg1"/>
                            </a:solidFill>
                            <a:latin typeface="Cambria Math" panose="02040503050406030204" pitchFamily="18" charset="0"/>
                          </a:rPr>
                          <m:t>=1</m:t>
                        </m:r>
                      </m:sub>
                      <m:sup>
                        <m:r>
                          <a:rPr lang="zh-CN" altLang="en-US" sz="1100" b="0" i="1" smtClean="0">
                            <a:solidFill>
                              <a:schemeClr val="bg1"/>
                            </a:solidFill>
                            <a:latin typeface="Cambria Math" panose="02040503050406030204" pitchFamily="18" charset="0"/>
                          </a:rPr>
                          <m:t>𝑛</m:t>
                        </m:r>
                      </m:sup>
                      <m:e>
                        <m:sSub>
                          <m:sSubPr>
                            <m:ctrlPr>
                              <a:rPr lang="zh-CN" altLang="en-US" sz="1100" b="0" i="1" smtClean="0">
                                <a:solidFill>
                                  <a:schemeClr val="bg1"/>
                                </a:solidFill>
                                <a:latin typeface="Cambria Math" panose="02040503050406030204" pitchFamily="18" charset="0"/>
                              </a:rPr>
                            </m:ctrlPr>
                          </m:sSubPr>
                          <m:e>
                            <m:r>
                              <a:rPr lang="zh-CN" altLang="en-US" sz="1100" b="0" i="1" smtClean="0">
                                <a:solidFill>
                                  <a:schemeClr val="bg1"/>
                                </a:solidFill>
                                <a:latin typeface="Cambria Math" panose="02040503050406030204" pitchFamily="18" charset="0"/>
                              </a:rPr>
                              <m:t>𝑤</m:t>
                            </m:r>
                          </m:e>
                          <m:sub>
                            <m:r>
                              <a:rPr lang="zh-CN" altLang="en-US" sz="1100" b="0" i="1" smtClean="0">
                                <a:solidFill>
                                  <a:schemeClr val="bg1"/>
                                </a:solidFill>
                                <a:latin typeface="Cambria Math" panose="02040503050406030204" pitchFamily="18" charset="0"/>
                              </a:rPr>
                              <m:t>𝑖</m:t>
                            </m:r>
                          </m:sub>
                        </m:sSub>
                        <m:sSub>
                          <m:sSubPr>
                            <m:ctrlPr>
                              <a:rPr lang="zh-CN" altLang="en-US" sz="1100" b="0" i="1" smtClean="0">
                                <a:solidFill>
                                  <a:schemeClr val="bg1"/>
                                </a:solidFill>
                                <a:latin typeface="Cambria Math" panose="02040503050406030204" pitchFamily="18" charset="0"/>
                              </a:rPr>
                            </m:ctrlPr>
                          </m:sSubPr>
                          <m:e>
                            <m:r>
                              <a:rPr lang="zh-CN" altLang="en-US" sz="1100" b="0" i="1" smtClean="0">
                                <a:solidFill>
                                  <a:schemeClr val="bg1"/>
                                </a:solidFill>
                                <a:latin typeface="Cambria Math" panose="02040503050406030204" pitchFamily="18" charset="0"/>
                              </a:rPr>
                              <m:t>𝑥</m:t>
                            </m:r>
                          </m:e>
                          <m:sub>
                            <m:r>
                              <a:rPr lang="zh-CN" altLang="en-US" sz="1100" b="0" i="1" smtClean="0">
                                <a:solidFill>
                                  <a:schemeClr val="bg1"/>
                                </a:solidFill>
                                <a:latin typeface="Cambria Math" panose="02040503050406030204" pitchFamily="18" charset="0"/>
                              </a:rPr>
                              <m:t>𝑖</m:t>
                            </m:r>
                          </m:sub>
                        </m:sSub>
                      </m:e>
                    </m:nary>
                    <m:r>
                      <a:rPr lang="en-US" altLang="zh-CN" sz="1100" b="0" i="1" smtClean="0">
                        <a:solidFill>
                          <a:schemeClr val="bg1"/>
                        </a:solidFill>
                        <a:latin typeface="Cambria Math" panose="02040503050406030204" pitchFamily="18" charset="0"/>
                      </a:rPr>
                      <m:t>+</m:t>
                    </m:r>
                    <m:r>
                      <a:rPr lang="zh-CN" altLang="en-US" sz="1100" b="0" i="1" smtClean="0">
                        <a:solidFill>
                          <a:schemeClr val="bg1"/>
                        </a:solidFill>
                        <a:latin typeface="Cambria Math" panose="02040503050406030204" pitchFamily="18" charset="0"/>
                      </a:rPr>
                      <m:t>𝑏</m:t>
                    </m:r>
                  </m:oMath>
                </a14:m>
                <a:r>
                  <a:rPr lang="en-US" altLang="zh-CN" sz="800" dirty="0">
                    <a:solidFill>
                      <a:schemeClr val="bg1"/>
                    </a:solidFill>
                    <a:latin typeface="Trebuchet MS" panose="020B0603020202020204" pitchFamily="34" charset="0"/>
                    <a:ea typeface="黑体" panose="02010609060101010101" pitchFamily="49" charset="-122"/>
                  </a:rPr>
                  <a:t>), </a:t>
                </a:r>
                <a:r>
                  <a:rPr lang="zh-CN" altLang="en-US" dirty="0" err="1">
                    <a:solidFill>
                      <a:srgbClr val="000000"/>
                    </a:solidFill>
                    <a:latin typeface="Trebuchet MS" panose="020B0603020202020204" pitchFamily="34" charset="0"/>
                    <a:ea typeface="黑体" panose="02010609060101010101" pitchFamily="49" charset="-122"/>
                  </a:rPr>
                  <a:t>开始，然后将平面</a:t>
                </a:r>
                <a:r>
                  <a:rPr lang="en-US" altLang="zh-CN" dirty="0">
                    <a:solidFill>
                      <a:srgbClr val="000000"/>
                    </a:solidFill>
                    <a:latin typeface="Trebuchet MS" panose="020B0603020202020204" pitchFamily="34" charset="0"/>
                    <a:ea typeface="黑体" panose="02010609060101010101" pitchFamily="49" charset="-122"/>
                  </a:rPr>
                  <a:t>/</a:t>
                </a:r>
                <a:r>
                  <a:rPr lang="zh-CN" altLang="en-US" dirty="0" err="1">
                    <a:solidFill>
                      <a:srgbClr val="000000"/>
                    </a:solidFill>
                    <a:latin typeface="Trebuchet MS" panose="020B0603020202020204" pitchFamily="34" charset="0"/>
                    <a:ea typeface="黑体" panose="02010609060101010101" pitchFamily="49" charset="-122"/>
                  </a:rPr>
                  <a:t>直线“挤压”到激活函数中</a:t>
                </a:r>
                <a:r>
                  <a:rPr lang="zh-CN" altLang="en-US" dirty="0">
                    <a:solidFill>
                      <a:srgbClr val="000000"/>
                    </a:solidFill>
                    <a:latin typeface="Trebuchet MS" panose="020B0603020202020204" pitchFamily="34" charset="0"/>
                    <a:ea typeface="黑体" panose="02010609060101010101" pitchFamily="49" charset="-122"/>
                  </a:rPr>
                  <a:t>。</a:t>
                </a:r>
              </a:p>
              <a:p>
                <a:pPr marL="0" marR="0" lvl="0" indent="0" algn="l" rtl="0">
                  <a:lnSpc>
                    <a:spcPct val="100000"/>
                  </a:lnSpc>
                  <a:spcBef>
                    <a:spcPts val="330"/>
                  </a:spcBef>
                  <a:spcAft>
                    <a:spcPts val="0"/>
                  </a:spcAft>
                  <a:buClr>
                    <a:schemeClr val="dk1"/>
                  </a:buClr>
                  <a:buSzPts val="1100"/>
                  <a:buFont typeface="Trebuchet MS"/>
                  <a:buNone/>
                </a:pPr>
                <a:r>
                  <a:rPr lang="zh-CN" altLang="en-US" dirty="0">
                    <a:solidFill>
                      <a:srgbClr val="000000"/>
                    </a:solidFill>
                    <a:latin typeface="Trebuchet MS" panose="020B0603020202020204" pitchFamily="34" charset="0"/>
                    <a:ea typeface="黑体" panose="02010609060101010101" pitchFamily="49" charset="-122"/>
                  </a:rPr>
                  <a:t>在图形中，</a:t>
                </a:r>
                <a:r>
                  <a:rPr lang="en-US" altLang="zh-CN" dirty="0">
                    <a:solidFill>
                      <a:srgbClr val="000000"/>
                    </a:solidFill>
                    <a:latin typeface="Trebuchet MS" panose="020B0603020202020204" pitchFamily="34" charset="0"/>
                    <a:ea typeface="黑体" panose="02010609060101010101" pitchFamily="49" charset="-122"/>
                  </a:rPr>
                  <a:t>w1 = 1</a:t>
                </a:r>
                <a:r>
                  <a:rPr lang="zh-CN" altLang="en-US" dirty="0">
                    <a:solidFill>
                      <a:srgbClr val="000000"/>
                    </a:solidFill>
                    <a:latin typeface="Trebuchet MS" panose="020B0603020202020204" pitchFamily="34" charset="0"/>
                    <a:ea typeface="黑体" panose="02010609060101010101" pitchFamily="49" charset="-122"/>
                  </a:rPr>
                  <a:t>，</a:t>
                </a:r>
                <a:r>
                  <a:rPr lang="en-US" altLang="zh-CN" dirty="0">
                    <a:solidFill>
                      <a:srgbClr val="000000"/>
                    </a:solidFill>
                    <a:latin typeface="Trebuchet MS" panose="020B0603020202020204" pitchFamily="34" charset="0"/>
                    <a:ea typeface="黑体" panose="02010609060101010101" pitchFamily="49" charset="-122"/>
                  </a:rPr>
                  <a:t>w2 = 1</a:t>
                </a:r>
                <a:r>
                  <a:rPr lang="zh-CN" altLang="en-US" dirty="0">
                    <a:solidFill>
                      <a:srgbClr val="000000"/>
                    </a:solidFill>
                    <a:latin typeface="Trebuchet MS" panose="020B0603020202020204" pitchFamily="34" charset="0"/>
                    <a:ea typeface="黑体" panose="02010609060101010101" pitchFamily="49" charset="-122"/>
                  </a:rPr>
                  <a:t>，</a:t>
                </a:r>
                <a:r>
                  <a:rPr lang="en-US" altLang="zh-CN" dirty="0">
                    <a:solidFill>
                      <a:srgbClr val="000000"/>
                    </a:solidFill>
                    <a:latin typeface="Trebuchet MS" panose="020B0603020202020204" pitchFamily="34" charset="0"/>
                    <a:ea typeface="黑体" panose="02010609060101010101" pitchFamily="49" charset="-122"/>
                  </a:rPr>
                  <a:t>b = 0</a:t>
                </a:r>
                <a:endParaRPr lang="zh-CN" altLang="en-US" dirty="0">
                  <a:solidFill>
                    <a:srgbClr val="000000"/>
                  </a:solidFill>
                  <a:latin typeface="Trebuchet MS" panose="020B0603020202020204" pitchFamily="34" charset="0"/>
                  <a:ea typeface="黑体" panose="02010609060101010101" pitchFamily="49" charset="-122"/>
                </a:endParaRPr>
              </a:p>
              <a:p>
                <a:pPr marL="0" marR="0" lvl="0" indent="0" algn="l" rtl="0">
                  <a:lnSpc>
                    <a:spcPct val="100000"/>
                  </a:lnSpc>
                  <a:spcBef>
                    <a:spcPts val="330"/>
                  </a:spcBef>
                  <a:spcAft>
                    <a:spcPts val="0"/>
                  </a:spcAft>
                  <a:buClr>
                    <a:schemeClr val="dk1"/>
                  </a:buClr>
                  <a:buSzPts val="1100"/>
                  <a:buFont typeface="Trebuchet MS"/>
                  <a:buNone/>
                </a:pPr>
                <a:endParaRPr lang="zh-CN" altLang="en-US" dirty="0">
                  <a:solidFill>
                    <a:srgbClr val="000000"/>
                  </a:solidFill>
                  <a:latin typeface="Trebuchet MS" panose="020B0603020202020204" pitchFamily="34" charset="0"/>
                  <a:ea typeface="黑体" panose="02010609060101010101" pitchFamily="49" charset="-122"/>
                </a:endParaRPr>
              </a:p>
              <a:p>
                <a:pPr marL="0" marR="0" lvl="0" indent="0" algn="l" rtl="0">
                  <a:lnSpc>
                    <a:spcPct val="100000"/>
                  </a:lnSpc>
                  <a:spcBef>
                    <a:spcPts val="330"/>
                  </a:spcBef>
                  <a:spcAft>
                    <a:spcPts val="0"/>
                  </a:spcAft>
                  <a:buClr>
                    <a:schemeClr val="dk1"/>
                  </a:buClr>
                  <a:buSzPts val="1100"/>
                  <a:buFont typeface="Trebuchet MS"/>
                  <a:buNone/>
                </a:pPr>
                <a:r>
                  <a:rPr lang="zh-CN" altLang="en-US" dirty="0" err="1">
                    <a:latin typeface="Trebuchet MS" panose="020B0603020202020204" pitchFamily="34" charset="0"/>
                    <a:ea typeface="黑体" panose="02010609060101010101" pitchFamily="49" charset="-122"/>
                  </a:rPr>
                  <a:t>实际上，神经元可能会具有多个输入，而这正是这些激活函数在三维空间中赋予神经元的形状。</a:t>
                </a:r>
                <a:r>
                  <a:rPr lang="en-US" altLang="zh-CN" dirty="0" err="1">
                    <a:latin typeface="Trebuchet MS" panose="020B0603020202020204" pitchFamily="34" charset="0"/>
                    <a:ea typeface="黑体" panose="02010609060101010101" pitchFamily="49" charset="-122"/>
                  </a:rPr>
                  <a:t>Linear</a:t>
                </a:r>
                <a:r>
                  <a:rPr lang="zh-CN" altLang="en-US" dirty="0">
                    <a:latin typeface="Trebuchet MS" panose="020B0603020202020204" pitchFamily="34" charset="0"/>
                    <a:ea typeface="黑体" panose="02010609060101010101" pitchFamily="49" charset="-122"/>
                  </a:rPr>
                  <a:t> </a:t>
                </a:r>
                <a:r>
                  <a:rPr lang="zh-CN" altLang="en-US" dirty="0" err="1">
                    <a:latin typeface="Trebuchet MS" panose="020B0603020202020204" pitchFamily="34" charset="0"/>
                    <a:ea typeface="黑体" panose="02010609060101010101" pitchFamily="49" charset="-122"/>
                  </a:rPr>
                  <a:t>只是一个平面，就像一张纸一样。</a:t>
                </a:r>
                <a:r>
                  <a:rPr lang="en-US" altLang="zh-CN" dirty="0" err="1">
                    <a:latin typeface="Trebuchet MS" panose="020B0603020202020204" pitchFamily="34" charset="0"/>
                    <a:ea typeface="黑体" panose="02010609060101010101" pitchFamily="49" charset="-122"/>
                  </a:rPr>
                  <a:t>ReLU</a:t>
                </a:r>
                <a:r>
                  <a:rPr lang="zh-CN" altLang="en-US" dirty="0">
                    <a:latin typeface="Trebuchet MS" panose="020B0603020202020204" pitchFamily="34" charset="0"/>
                    <a:ea typeface="黑体" panose="02010609060101010101" pitchFamily="49" charset="-122"/>
                  </a:rPr>
                  <a:t> </a:t>
                </a:r>
                <a:r>
                  <a:rPr lang="zh-CN" altLang="en-US" dirty="0" err="1">
                    <a:latin typeface="Trebuchet MS" panose="020B0603020202020204" pitchFamily="34" charset="0"/>
                    <a:ea typeface="黑体" panose="02010609060101010101" pitchFamily="49" charset="-122"/>
                  </a:rPr>
                  <a:t>像一个楔形。而</a:t>
                </a:r>
                <a:r>
                  <a:rPr lang="zh-CN" altLang="en-US" dirty="0">
                    <a:latin typeface="Trebuchet MS" panose="020B0603020202020204" pitchFamily="34" charset="0"/>
                    <a:ea typeface="黑体" panose="02010609060101010101" pitchFamily="49" charset="-122"/>
                  </a:rPr>
                  <a:t> </a:t>
                </a:r>
                <a:r>
                  <a:rPr lang="en-US" altLang="zh-CN" dirty="0">
                    <a:latin typeface="Trebuchet MS" panose="020B0603020202020204" pitchFamily="34" charset="0"/>
                    <a:ea typeface="黑体" panose="02010609060101010101" pitchFamily="49" charset="-122"/>
                  </a:rPr>
                  <a:t>Sigmoid </a:t>
                </a:r>
                <a:r>
                  <a:rPr lang="zh-CN" altLang="en-US" dirty="0" err="1">
                    <a:latin typeface="Trebuchet MS" panose="020B0603020202020204" pitchFamily="34" charset="0"/>
                    <a:ea typeface="黑体" panose="02010609060101010101" pitchFamily="49" charset="-122"/>
                  </a:rPr>
                  <a:t>像是卷起的波浪</a:t>
                </a:r>
                <a:r>
                  <a:rPr lang="zh-CN" altLang="en-US" dirty="0">
                    <a:latin typeface="Trebuchet MS" panose="020B0603020202020204" pitchFamily="34" charset="0"/>
                    <a:ea typeface="黑体" panose="02010609060101010101" pitchFamily="49" charset="-122"/>
                  </a:rPr>
                  <a:t>。</a:t>
                </a:r>
                <a:endParaRPr lang="zh-CN" altLang="en-US" dirty="0">
                  <a:latin typeface="Trebuchet MS" panose="020B0603020202020204" pitchFamily="34" charset="0"/>
                  <a:ea typeface="黑体" panose="02010609060101010101" pitchFamily="49" charset="-122"/>
                  <a:sym typeface="Trebuchet MS"/>
                </a:endParaRPr>
              </a:p>
            </p:txBody>
          </p:sp>
        </mc:Choice>
        <mc:Fallback xmlns="">
          <p:sp>
            <p:nvSpPr>
              <p:cNvPr id="868" name="Google Shape;868;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dirty="0">
                    <a:latin typeface="Trebuchet MS" panose="020B0603020202020204" pitchFamily="34" charset="0"/>
                    <a:ea typeface="黑体" panose="02010609060101010101" pitchFamily="49" charset="-122"/>
                  </a:rPr>
                  <a:t>所有这些图形都从 </a:t>
                </a:r>
                <a:r>
                  <a:rPr lang="en-US" altLang="zh-CN" dirty="0">
                    <a:solidFill>
                      <a:srgbClr val="000000"/>
                    </a:solidFill>
                    <a:latin typeface="Trebuchet MS" panose="020B0603020202020204" pitchFamily="34" charset="0"/>
                    <a:ea typeface="黑体" panose="02010609060101010101" pitchFamily="49" charset="-122"/>
                  </a:rPr>
                  <a:t>linear</a:t>
                </a:r>
                <a:r>
                  <a:rPr lang="en-US" altLang="zh-CN" dirty="0">
                    <a:latin typeface="Trebuchet MS" panose="020B0603020202020204" pitchFamily="34" charset="0"/>
                    <a:ea typeface="黑体" panose="02010609060101010101" pitchFamily="49" charset="-122"/>
                  </a:rPr>
                  <a:t>(</a:t>
                </a:r>
                <a:r>
                  <a:rPr lang="zh-CN" altLang="en-US" sz="1100" b="0" i="0">
                    <a:solidFill>
                      <a:schemeClr val="bg1"/>
                    </a:solidFill>
                    <a:latin typeface="Cambria Math" panose="02040503050406030204" pitchFamily="18" charset="0"/>
                  </a:rPr>
                  <a:t>𝑦</a:t>
                </a:r>
                <a:r>
                  <a:rPr lang="en-US" altLang="zh-CN" sz="1100" b="0" i="0">
                    <a:solidFill>
                      <a:schemeClr val="bg1"/>
                    </a:solidFill>
                    <a:latin typeface="Cambria Math" panose="02040503050406030204" pitchFamily="18" charset="0"/>
                  </a:rPr>
                  <a:t>=</a:t>
                </a:r>
                <a:r>
                  <a:rPr lang="zh-CN" altLang="en-US" sz="1100" b="0" i="0">
                    <a:solidFill>
                      <a:schemeClr val="bg1"/>
                    </a:solidFill>
                    <a:latin typeface="Cambria Math" panose="02040503050406030204" pitchFamily="18" charset="0"/>
                  </a:rPr>
                  <a:t>∑</a:t>
                </a:r>
                <a:r>
                  <a:rPr lang="en-US" altLang="zh-CN" sz="1100" b="0" i="0">
                    <a:solidFill>
                      <a:schemeClr val="bg1"/>
                    </a:solidFill>
                    <a:latin typeface="Cambria Math" panose="02040503050406030204" pitchFamily="18" charset="0"/>
                  </a:rPr>
                  <a:t>_</a:t>
                </a:r>
                <a:r>
                  <a:rPr lang="zh-CN" altLang="en-US" sz="1100" b="0" i="0">
                    <a:solidFill>
                      <a:schemeClr val="bg1"/>
                    </a:solidFill>
                    <a:latin typeface="Cambria Math" panose="02040503050406030204" pitchFamily="18" charset="0"/>
                  </a:rPr>
                  <a:t>(𝑖</a:t>
                </a:r>
                <a:r>
                  <a:rPr lang="en-US" altLang="zh-CN" sz="1100" b="0" i="0">
                    <a:solidFill>
                      <a:schemeClr val="bg1"/>
                    </a:solidFill>
                    <a:latin typeface="Cambria Math" panose="02040503050406030204" pitchFamily="18" charset="0"/>
                  </a:rPr>
                  <a:t>=1</a:t>
                </a:r>
                <a:r>
                  <a:rPr lang="zh-CN" altLang="en-US" sz="1100" b="0" i="0">
                    <a:solidFill>
                      <a:schemeClr val="bg1"/>
                    </a:solidFill>
                    <a:latin typeface="Cambria Math" panose="02040503050406030204" pitchFamily="18" charset="0"/>
                  </a:rPr>
                  <a:t>)^𝑛▒〖𝑤_𝑖 𝑥_𝑖 〗</a:t>
                </a:r>
                <a:r>
                  <a:rPr lang="en-US" altLang="zh-CN" sz="1100" b="0" i="0">
                    <a:solidFill>
                      <a:schemeClr val="bg1"/>
                    </a:solidFill>
                    <a:latin typeface="Cambria Math" panose="02040503050406030204" pitchFamily="18" charset="0"/>
                  </a:rPr>
                  <a:t>+</a:t>
                </a:r>
                <a:r>
                  <a:rPr lang="zh-CN" altLang="en-US" sz="1100" b="0" i="0">
                    <a:solidFill>
                      <a:schemeClr val="bg1"/>
                    </a:solidFill>
                    <a:latin typeface="Cambria Math" panose="02040503050406030204" pitchFamily="18" charset="0"/>
                  </a:rPr>
                  <a:t>𝑏</a:t>
                </a:r>
                <a:r>
                  <a:rPr lang="en-US" altLang="zh-CN" sz="800" dirty="0">
                    <a:solidFill>
                      <a:schemeClr val="bg1"/>
                    </a:solidFill>
                    <a:latin typeface="Trebuchet MS" panose="020B0603020202020204" pitchFamily="34" charset="0"/>
                    <a:ea typeface="黑体" panose="02010609060101010101" pitchFamily="49" charset="-122"/>
                  </a:rPr>
                  <a:t>), </a:t>
                </a:r>
                <a:r>
                  <a:rPr lang="zh-CN" altLang="en-US" dirty="0" err="1">
                    <a:solidFill>
                      <a:srgbClr val="000000"/>
                    </a:solidFill>
                    <a:latin typeface="Trebuchet MS" panose="020B0603020202020204" pitchFamily="34" charset="0"/>
                    <a:ea typeface="黑体" panose="02010609060101010101" pitchFamily="49" charset="-122"/>
                  </a:rPr>
                  <a:t>开始，然后将平面</a:t>
                </a:r>
                <a:r>
                  <a:rPr lang="en-US" altLang="zh-CN" dirty="0">
                    <a:solidFill>
                      <a:srgbClr val="000000"/>
                    </a:solidFill>
                    <a:latin typeface="Trebuchet MS" panose="020B0603020202020204" pitchFamily="34" charset="0"/>
                    <a:ea typeface="黑体" panose="02010609060101010101" pitchFamily="49" charset="-122"/>
                  </a:rPr>
                  <a:t>/</a:t>
                </a:r>
                <a:r>
                  <a:rPr lang="zh-CN" altLang="en-US" dirty="0" err="1">
                    <a:solidFill>
                      <a:srgbClr val="000000"/>
                    </a:solidFill>
                    <a:latin typeface="Trebuchet MS" panose="020B0603020202020204" pitchFamily="34" charset="0"/>
                    <a:ea typeface="黑体" panose="02010609060101010101" pitchFamily="49" charset="-122"/>
                  </a:rPr>
                  <a:t>直线“挤压”到激活函数中</a:t>
                </a:r>
                <a:r>
                  <a:rPr lang="zh-CN" altLang="en-US" dirty="0">
                    <a:solidFill>
                      <a:srgbClr val="000000"/>
                    </a:solidFill>
                    <a:latin typeface="Trebuchet MS" panose="020B0603020202020204" pitchFamily="34" charset="0"/>
                    <a:ea typeface="黑体" panose="02010609060101010101" pitchFamily="49" charset="-122"/>
                  </a:rPr>
                  <a:t>。</a:t>
                </a:r>
              </a:p>
              <a:p>
                <a:pPr marL="0" marR="0" lvl="0" indent="0" algn="l" rtl="0">
                  <a:lnSpc>
                    <a:spcPct val="100000"/>
                  </a:lnSpc>
                  <a:spcBef>
                    <a:spcPts val="330"/>
                  </a:spcBef>
                  <a:spcAft>
                    <a:spcPts val="0"/>
                  </a:spcAft>
                  <a:buClr>
                    <a:schemeClr val="dk1"/>
                  </a:buClr>
                  <a:buSzPts val="1100"/>
                  <a:buFont typeface="Trebuchet MS"/>
                  <a:buNone/>
                </a:pPr>
                <a:r>
                  <a:rPr lang="zh-CN" altLang="en-US" dirty="0">
                    <a:solidFill>
                      <a:srgbClr val="000000"/>
                    </a:solidFill>
                    <a:latin typeface="Trebuchet MS" panose="020B0603020202020204" pitchFamily="34" charset="0"/>
                    <a:ea typeface="黑体" panose="02010609060101010101" pitchFamily="49" charset="-122"/>
                  </a:rPr>
                  <a:t>在图形中，</a:t>
                </a:r>
                <a:r>
                  <a:rPr lang="en-US" altLang="zh-CN" dirty="0">
                    <a:solidFill>
                      <a:srgbClr val="000000"/>
                    </a:solidFill>
                    <a:latin typeface="Trebuchet MS" panose="020B0603020202020204" pitchFamily="34" charset="0"/>
                    <a:ea typeface="黑体" panose="02010609060101010101" pitchFamily="49" charset="-122"/>
                  </a:rPr>
                  <a:t>w1 = 1</a:t>
                </a:r>
                <a:r>
                  <a:rPr lang="zh-CN" altLang="en-US" dirty="0">
                    <a:solidFill>
                      <a:srgbClr val="000000"/>
                    </a:solidFill>
                    <a:latin typeface="Trebuchet MS" panose="020B0603020202020204" pitchFamily="34" charset="0"/>
                    <a:ea typeface="黑体" panose="02010609060101010101" pitchFamily="49" charset="-122"/>
                  </a:rPr>
                  <a:t>，</a:t>
                </a:r>
                <a:r>
                  <a:rPr lang="en-US" altLang="zh-CN" dirty="0">
                    <a:solidFill>
                      <a:srgbClr val="000000"/>
                    </a:solidFill>
                    <a:latin typeface="Trebuchet MS" panose="020B0603020202020204" pitchFamily="34" charset="0"/>
                    <a:ea typeface="黑体" panose="02010609060101010101" pitchFamily="49" charset="-122"/>
                  </a:rPr>
                  <a:t>w2 = 1</a:t>
                </a:r>
                <a:r>
                  <a:rPr lang="zh-CN" altLang="en-US" dirty="0">
                    <a:solidFill>
                      <a:srgbClr val="000000"/>
                    </a:solidFill>
                    <a:latin typeface="Trebuchet MS" panose="020B0603020202020204" pitchFamily="34" charset="0"/>
                    <a:ea typeface="黑体" panose="02010609060101010101" pitchFamily="49" charset="-122"/>
                  </a:rPr>
                  <a:t>，</a:t>
                </a:r>
                <a:r>
                  <a:rPr lang="en-US" altLang="zh-CN" dirty="0">
                    <a:solidFill>
                      <a:srgbClr val="000000"/>
                    </a:solidFill>
                    <a:latin typeface="Trebuchet MS" panose="020B0603020202020204" pitchFamily="34" charset="0"/>
                    <a:ea typeface="黑体" panose="02010609060101010101" pitchFamily="49" charset="-122"/>
                  </a:rPr>
                  <a:t>b = 0</a:t>
                </a:r>
                <a:endParaRPr lang="zh-CN" altLang="en-US" dirty="0">
                  <a:solidFill>
                    <a:srgbClr val="000000"/>
                  </a:solidFill>
                  <a:latin typeface="Trebuchet MS" panose="020B0603020202020204" pitchFamily="34" charset="0"/>
                  <a:ea typeface="黑体" panose="02010609060101010101" pitchFamily="49" charset="-122"/>
                </a:endParaRPr>
              </a:p>
              <a:p>
                <a:pPr marL="0" marR="0" lvl="0" indent="0" algn="l" rtl="0">
                  <a:lnSpc>
                    <a:spcPct val="100000"/>
                  </a:lnSpc>
                  <a:spcBef>
                    <a:spcPts val="330"/>
                  </a:spcBef>
                  <a:spcAft>
                    <a:spcPts val="0"/>
                  </a:spcAft>
                  <a:buClr>
                    <a:schemeClr val="dk1"/>
                  </a:buClr>
                  <a:buSzPts val="1100"/>
                  <a:buFont typeface="Trebuchet MS"/>
                  <a:buNone/>
                </a:pPr>
                <a:endParaRPr lang="zh-CN" altLang="en-US" dirty="0">
                  <a:solidFill>
                    <a:srgbClr val="000000"/>
                  </a:solidFill>
                  <a:latin typeface="Trebuchet MS" panose="020B0603020202020204" pitchFamily="34" charset="0"/>
                  <a:ea typeface="黑体" panose="02010609060101010101" pitchFamily="49" charset="-122"/>
                </a:endParaRPr>
              </a:p>
              <a:p>
                <a:pPr marL="0" marR="0" lvl="0" indent="0" algn="l" rtl="0">
                  <a:lnSpc>
                    <a:spcPct val="100000"/>
                  </a:lnSpc>
                  <a:spcBef>
                    <a:spcPts val="330"/>
                  </a:spcBef>
                  <a:spcAft>
                    <a:spcPts val="0"/>
                  </a:spcAft>
                  <a:buClr>
                    <a:schemeClr val="dk1"/>
                  </a:buClr>
                  <a:buSzPts val="1100"/>
                  <a:buFont typeface="Trebuchet MS"/>
                  <a:buNone/>
                </a:pPr>
                <a:r>
                  <a:rPr lang="zh-CN" altLang="en-US" dirty="0" err="1">
                    <a:latin typeface="Trebuchet MS" panose="020B0603020202020204" pitchFamily="34" charset="0"/>
                    <a:ea typeface="黑体" panose="02010609060101010101" pitchFamily="49" charset="-122"/>
                  </a:rPr>
                  <a:t>实际上，神经元可能会具有多个输入，而这正是这些激活函数在三维空间中赋予神经元的形状。</a:t>
                </a:r>
                <a:r>
                  <a:rPr lang="en-US" altLang="zh-CN" dirty="0" err="1">
                    <a:latin typeface="Trebuchet MS" panose="020B0603020202020204" pitchFamily="34" charset="0"/>
                    <a:ea typeface="黑体" panose="02010609060101010101" pitchFamily="49" charset="-122"/>
                  </a:rPr>
                  <a:t>Linear</a:t>
                </a:r>
                <a:r>
                  <a:rPr lang="zh-CN" altLang="en-US" dirty="0">
                    <a:latin typeface="Trebuchet MS" panose="020B0603020202020204" pitchFamily="34" charset="0"/>
                    <a:ea typeface="黑体" panose="02010609060101010101" pitchFamily="49" charset="-122"/>
                  </a:rPr>
                  <a:t> </a:t>
                </a:r>
                <a:r>
                  <a:rPr lang="zh-CN" altLang="en-US" dirty="0" err="1">
                    <a:latin typeface="Trebuchet MS" panose="020B0603020202020204" pitchFamily="34" charset="0"/>
                    <a:ea typeface="黑体" panose="02010609060101010101" pitchFamily="49" charset="-122"/>
                  </a:rPr>
                  <a:t>只是一个平面，就像一张纸一样。</a:t>
                </a:r>
                <a:r>
                  <a:rPr lang="en-US" altLang="zh-CN" dirty="0" err="1">
                    <a:latin typeface="Trebuchet MS" panose="020B0603020202020204" pitchFamily="34" charset="0"/>
                    <a:ea typeface="黑体" panose="02010609060101010101" pitchFamily="49" charset="-122"/>
                  </a:rPr>
                  <a:t>ReLU</a:t>
                </a:r>
                <a:r>
                  <a:rPr lang="zh-CN" altLang="en-US" dirty="0">
                    <a:latin typeface="Trebuchet MS" panose="020B0603020202020204" pitchFamily="34" charset="0"/>
                    <a:ea typeface="黑体" panose="02010609060101010101" pitchFamily="49" charset="-122"/>
                  </a:rPr>
                  <a:t> </a:t>
                </a:r>
                <a:r>
                  <a:rPr lang="zh-CN" altLang="en-US" dirty="0" err="1">
                    <a:latin typeface="Trebuchet MS" panose="020B0603020202020204" pitchFamily="34" charset="0"/>
                    <a:ea typeface="黑体" panose="02010609060101010101" pitchFamily="49" charset="-122"/>
                  </a:rPr>
                  <a:t>像一个楔形。而</a:t>
                </a:r>
                <a:r>
                  <a:rPr lang="zh-CN" altLang="en-US" dirty="0">
                    <a:latin typeface="Trebuchet MS" panose="020B0603020202020204" pitchFamily="34" charset="0"/>
                    <a:ea typeface="黑体" panose="02010609060101010101" pitchFamily="49" charset="-122"/>
                  </a:rPr>
                  <a:t> </a:t>
                </a:r>
                <a:r>
                  <a:rPr lang="en-US" altLang="zh-CN" dirty="0">
                    <a:latin typeface="Trebuchet MS" panose="020B0603020202020204" pitchFamily="34" charset="0"/>
                    <a:ea typeface="黑体" panose="02010609060101010101" pitchFamily="49" charset="-122"/>
                  </a:rPr>
                  <a:t>Sigmoid </a:t>
                </a:r>
                <a:r>
                  <a:rPr lang="zh-CN" altLang="en-US" dirty="0" err="1">
                    <a:latin typeface="Trebuchet MS" panose="020B0603020202020204" pitchFamily="34" charset="0"/>
                    <a:ea typeface="黑体" panose="02010609060101010101" pitchFamily="49" charset="-122"/>
                  </a:rPr>
                  <a:t>像是卷起的波浪</a:t>
                </a:r>
                <a:r>
                  <a:rPr lang="zh-CN" altLang="en-US" dirty="0">
                    <a:latin typeface="Trebuchet MS" panose="020B0603020202020204" pitchFamily="34" charset="0"/>
                    <a:ea typeface="黑体" panose="02010609060101010101" pitchFamily="49" charset="-122"/>
                  </a:rPr>
                  <a:t>。</a:t>
                </a:r>
                <a:endParaRPr lang="zh-CN" altLang="en-US" dirty="0">
                  <a:latin typeface="Trebuchet MS" panose="020B0603020202020204" pitchFamily="34" charset="0"/>
                  <a:ea typeface="黑体" panose="02010609060101010101" pitchFamily="49" charset="-122"/>
                  <a:sym typeface="Trebuchet MS"/>
                </a:endParaRPr>
              </a:p>
            </p:txBody>
          </p:sp>
        </mc:Fallback>
      </mc:AlternateContent>
      <p:sp>
        <p:nvSpPr>
          <p:cNvPr id="869" name="Google Shape;869;p2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现在说说理解所有这些数学理论有何帮助。假设有一个单输入单输出的数据集，我们推测该数据集由两个波形相加而成。我们可以在第一层中使</a:t>
            </a:r>
            <a:r>
              <a:rPr lang="zh-CN" altLang="en-US">
                <a:latin typeface="Trebuchet MS" panose="020B0603020202020204" pitchFamily="34" charset="0"/>
                <a:ea typeface="黑体" panose="02010609060101010101" pitchFamily="49" charset="-122"/>
              </a:rPr>
              <a:t>用 </a:t>
            </a:r>
            <a:r>
              <a:rPr lang="en-US" altLang="zh-CN">
                <a:solidFill>
                  <a:srgbClr val="222222"/>
                </a:solidFill>
                <a:latin typeface="Roboto"/>
                <a:ea typeface="Roboto"/>
                <a:cs typeface="Roboto"/>
                <a:sym typeface="Roboto"/>
              </a:rPr>
              <a:t>Sinusoidal</a:t>
            </a:r>
            <a:r>
              <a:rPr lang="zh-CN" altLang="en-US">
                <a:latin typeface="Trebuchet MS" panose="020B0603020202020204" pitchFamily="34" charset="0"/>
                <a:ea typeface="黑体" panose="02010609060101010101" pitchFamily="49" charset="-122"/>
              </a:rPr>
              <a:t> </a:t>
            </a:r>
            <a:r>
              <a:rPr lang="zh-CN" altLang="en-US" dirty="0">
                <a:latin typeface="Trebuchet MS" panose="020B0603020202020204" pitchFamily="34" charset="0"/>
                <a:ea typeface="黑体" panose="02010609060101010101" pitchFamily="49" charset="-122"/>
              </a:rPr>
              <a:t>激活函数，并在最后一层中使用线性激活，以便能将二者相加。</a:t>
            </a:r>
          </a:p>
          <a:p>
            <a:pPr marL="0" lvl="0" indent="0" algn="l" rtl="0">
              <a:spcBef>
                <a:spcPts val="330"/>
              </a:spcBef>
              <a:spcAft>
                <a:spcPts val="0"/>
              </a:spcAft>
              <a:buNone/>
            </a:pPr>
            <a:endParaRPr lang="zh-CN" altLang="en-US" dirty="0">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如果有足够的数据，神经网络将能为我们确定这些子成分中每一个的权重参数。大致了解数据的形状以及变量之间的关系可以帮助我们建立更高效的数据模型，从而节省时间和算力，最终节省资金。</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55193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如果我们可以使用更多层和神经元来生成这些复杂的形状，为何不建立一个超大的神经网络来解决每个问题呢？</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14" name="Google Shape;914;p2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347" name="Google Shape;347;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3</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任何人都能想到模型过大会带来的缺陷。</a:t>
            </a: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我们可能会浪费大量计算资源，并且训练时间也可能会更长，但我们还应了解另一个问题。</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20" name="Google Shape;920;p3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这个问题可以追溯到经典统计学，但它仍然牵扯到神经网络。假设我们出去收集了一些数据，并创建了两个模型。哪一个更好？</a:t>
            </a: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按</a:t>
            </a:r>
            <a:r>
              <a:rPr lang="zh-CN" altLang="en-US">
                <a:latin typeface="Trebuchet MS" panose="020B0603020202020204" pitchFamily="34" charset="0"/>
                <a:ea typeface="黑体" panose="02010609060101010101" pitchFamily="49" charset="-122"/>
              </a:rPr>
              <a:t>照 </a:t>
            </a:r>
            <a:r>
              <a:rPr lang="en-US" altLang="zh-CN">
                <a:latin typeface="Trebuchet MS" panose="020B0603020202020204" pitchFamily="34" charset="0"/>
                <a:ea typeface="黑体" panose="02010609060101010101" pitchFamily="49" charset="-122"/>
              </a:rPr>
              <a:t>RMSE </a:t>
            </a:r>
            <a:r>
              <a:rPr lang="zh-CN" altLang="en-US">
                <a:latin typeface="Trebuchet MS" panose="020B0603020202020204" pitchFamily="34" charset="0"/>
                <a:ea typeface="黑体" panose="02010609060101010101" pitchFamily="49" charset="-122"/>
              </a:rPr>
              <a:t>来</a:t>
            </a:r>
            <a:r>
              <a:rPr lang="zh-CN" altLang="en-US" dirty="0">
                <a:latin typeface="Trebuchet MS" panose="020B0603020202020204" pitchFamily="34" charset="0"/>
                <a:ea typeface="黑体" panose="02010609060101010101" pitchFamily="49" charset="-122"/>
              </a:rPr>
              <a:t>看，左边这个更好。</a:t>
            </a:r>
          </a:p>
          <a:p>
            <a:pPr marL="0" lvl="0" indent="0" algn="l" rtl="0">
              <a:spcBef>
                <a:spcPts val="330"/>
              </a:spcBef>
              <a:spcAft>
                <a:spcPts val="0"/>
              </a:spcAft>
              <a:buNone/>
            </a:pPr>
            <a:endParaRPr lang="zh-CN" altLang="en-US" dirty="0">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但如果我们出去收集了新的数据样本呢？</a:t>
            </a:r>
            <a:endParaRPr lang="zh-CN" altLang="en-US" dirty="0">
              <a:latin typeface="Trebuchet MS" panose="020B0603020202020204" pitchFamily="34" charset="0"/>
              <a:ea typeface="黑体" panose="02010609060101010101" pitchFamily="49" charset="-122"/>
              <a:cs typeface="Trebuchet MS"/>
              <a:sym typeface="Trebuchet MS"/>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01322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Trebuchet MS" panose="020B0603020202020204" pitchFamily="34" charset="0"/>
                <a:ea typeface="黑体" panose="02010609060101010101" pitchFamily="49" charset="-122"/>
              </a:rPr>
              <a:t>事实证明，我们更简单的模型可以更好地推广到新数据。 并非所有问题都那么简单，并且能够确定给定模型的正确复杂度是数据科学家的</a:t>
            </a:r>
            <a:r>
              <a:rPr lang="zh-CN" altLang="en-US">
                <a:latin typeface="Trebuchet MS" panose="020B0603020202020204" pitchFamily="34" charset="0"/>
                <a:ea typeface="黑体" panose="02010609060101010101" pitchFamily="49" charset="-122"/>
              </a:rPr>
              <a:t>职责</a:t>
            </a:r>
            <a:endParaRPr lang="zh-CN" altLang="en-US" dirty="0">
              <a:latin typeface="Trebuchet MS" panose="020B0603020202020204" pitchFamily="34" charset="0"/>
              <a:ea typeface="黑体" panose="02010609060101010101" pitchFamily="49" charset="-122"/>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675482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还记得我们拥有两个独立数据池（训练和验证）的时候吗？</a:t>
            </a: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因此，我们可以肯定网络并不只是“记住”它用来进行学习的数据</a:t>
            </a: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我们需要确保它在看到新的和不同的图像时同样保持准确性</a:t>
            </a: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如果模型在使用训练数据时表现良好，但在使用新数据时表现不佳，我们将这种现象称为过拟合</a:t>
            </a:r>
            <a:endParaRPr lang="zh-CN" altLang="en-US" b="0" i="0" u="none" strike="noStrike" dirty="0">
              <a:solidFill>
                <a:schemeClr val="lt1"/>
              </a:solidFill>
              <a:latin typeface="Trebuchet MS" panose="020B0603020202020204" pitchFamily="34" charset="0"/>
              <a:ea typeface="黑体" panose="02010609060101010101" pitchFamily="49" charset="-122"/>
              <a:cs typeface="Trebuchet MS"/>
              <a:sym typeface="Trebuchet MS"/>
            </a:endParaRPr>
          </a:p>
          <a:p>
            <a:endParaRPr lang="zh-CN" altLang="en-US" dirty="0">
              <a:latin typeface="Trebuchet MS" panose="020B060302020202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68833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3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我们刚才回顾了神经网络的许多部分。现在我们看看它们是如何应用于上一个实验的。</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71" name="Google Shape;971;p3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这是上一个实验中的模型的可视化图形。您能说出此图中我们刚才学过的一些组成部分吗？缺少哪些细节？</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977" name="Google Shape;977;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7" name="Google Shape;1057;p3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这是此图的更详细版本，现在它包含了激活函数。我们在隐藏层中使用 </a:t>
            </a:r>
            <a:r>
              <a:rPr lang="en-US" altLang="zh-CN">
                <a:latin typeface="Trebuchet MS" panose="020B0603020202020204" pitchFamily="34" charset="0"/>
                <a:ea typeface="黑体" panose="02010609060101010101" pitchFamily="49" charset="-122"/>
              </a:rPr>
              <a:t>ReLu </a:t>
            </a:r>
            <a:r>
              <a:rPr lang="zh-CN" altLang="en-US">
                <a:latin typeface="Trebuchet MS" panose="020B0603020202020204" pitchFamily="34" charset="0"/>
                <a:ea typeface="黑体" panose="02010609060101010101" pitchFamily="49" charset="-122"/>
              </a:rPr>
              <a:t>来添加高效的非线性，但为何在末尾使用 </a:t>
            </a:r>
            <a:r>
              <a:rPr lang="en-US" altLang="zh-CN">
                <a:latin typeface="Trebuchet MS" panose="020B0603020202020204" pitchFamily="34" charset="0"/>
                <a:ea typeface="黑体" panose="02010609060101010101" pitchFamily="49" charset="-122"/>
              </a:rPr>
              <a:t>sigmoid</a:t>
            </a:r>
            <a:r>
              <a:rPr lang="zh-CN" altLang="en-US">
                <a:latin typeface="Trebuchet MS" panose="020B0603020202020204" pitchFamily="34" charset="0"/>
                <a:ea typeface="黑体" panose="02010609060101010101" pitchFamily="49" charset="-122"/>
              </a:rPr>
              <a:t>？因为这可让我们获得</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到</a:t>
            </a:r>
            <a:r>
              <a:rPr lang="en-US" altLang="zh-CN">
                <a:latin typeface="Trebuchet MS" panose="020B0603020202020204" pitchFamily="34" charset="0"/>
                <a:ea typeface="黑体" panose="02010609060101010101" pitchFamily="49" charset="-122"/>
              </a:rPr>
              <a:t>1</a:t>
            </a:r>
            <a:r>
              <a:rPr lang="zh-CN" altLang="en-US">
                <a:latin typeface="Trebuchet MS" panose="020B0603020202020204" pitchFamily="34" charset="0"/>
                <a:ea typeface="黑体" panose="02010609060101010101" pitchFamily="49" charset="-122"/>
              </a:rPr>
              <a:t>的值，代表某个数字的概率！</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但如果全部 </a:t>
            </a:r>
            <a:r>
              <a:rPr lang="en-US" altLang="zh-CN">
                <a:latin typeface="Trebuchet MS" panose="020B0603020202020204" pitchFamily="34" charset="0"/>
                <a:ea typeface="黑体" panose="02010609060101010101" pitchFamily="49" charset="-122"/>
              </a:rPr>
              <a:t>10 </a:t>
            </a:r>
            <a:r>
              <a:rPr lang="zh-CN" altLang="en-US">
                <a:latin typeface="Trebuchet MS" panose="020B0603020202020204" pitchFamily="34" charset="0"/>
                <a:ea typeface="黑体" panose="02010609060101010101" pitchFamily="49" charset="-122"/>
              </a:rPr>
              <a:t>个数字的所有概率加起来等于 </a:t>
            </a:r>
            <a:r>
              <a:rPr lang="en-US" altLang="zh-CN">
                <a:latin typeface="Trebuchet MS" panose="020B0603020202020204" pitchFamily="34" charset="0"/>
                <a:ea typeface="黑体" panose="02010609060101010101" pitchFamily="49" charset="-122"/>
              </a:rPr>
              <a:t>100%</a:t>
            </a:r>
            <a:r>
              <a:rPr lang="zh-CN" altLang="en-US">
                <a:latin typeface="Trebuchet MS" panose="020B0603020202020204" pitchFamily="34" charset="0"/>
                <a:ea typeface="黑体" panose="02010609060101010101" pitchFamily="49" charset="-122"/>
              </a:rPr>
              <a:t>，岂不是很有用？如何做到这一点呢？</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1058" name="Google Shape;1058;p3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p3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别担心，</a:t>
            </a:r>
            <a:r>
              <a:rPr lang="en-US" altLang="zh-CN">
                <a:latin typeface="Trebuchet MS" panose="020B0603020202020204" pitchFamily="34" charset="0"/>
                <a:ea typeface="黑体" panose="02010609060101010101" pitchFamily="49" charset="-122"/>
              </a:rPr>
              <a:t>TensorFlow</a:t>
            </a:r>
            <a:r>
              <a:rPr lang="zh-CN" altLang="en-US">
                <a:latin typeface="Trebuchet MS" panose="020B0603020202020204" pitchFamily="34" charset="0"/>
                <a:ea typeface="黑体" panose="02010609060101010101" pitchFamily="49" charset="-122"/>
              </a:rPr>
              <a:t> 内置了一个可以做到这一点的函数，叫做 </a:t>
            </a:r>
            <a:r>
              <a:rPr lang="en-US" altLang="zh-CN">
                <a:latin typeface="Trebuchet MS" panose="020B0603020202020204" pitchFamily="34" charset="0"/>
                <a:ea typeface="黑体" panose="02010609060101010101" pitchFamily="49" charset="-122"/>
              </a:rPr>
              <a:t>softmax</a:t>
            </a:r>
            <a:r>
              <a:rPr lang="zh-CN" altLang="en-US">
                <a:latin typeface="Trebuchet MS" panose="020B0603020202020204" pitchFamily="34" charset="0"/>
                <a:ea typeface="黑体" panose="02010609060101010101" pitchFamily="49" charset="-122"/>
              </a:rPr>
              <a:t>。它会将整个输出层中所有的</a:t>
            </a:r>
            <a:r>
              <a:rPr lang="en-US" altLang="zh-CN">
                <a:latin typeface="Trebuchet MS" panose="020B0603020202020204" pitchFamily="34" charset="0"/>
                <a:ea typeface="黑体" panose="02010609060101010101" pitchFamily="49" charset="-122"/>
              </a:rPr>
              <a:t>logits</a:t>
            </a:r>
            <a:r>
              <a:rPr lang="zh-CN" altLang="en-US">
                <a:latin typeface="Trebuchet MS" panose="020B0603020202020204" pitchFamily="34" charset="0"/>
                <a:ea typeface="黑体" panose="02010609060101010101" pitchFamily="49" charset="-122"/>
              </a:rPr>
              <a:t>分数换算成未归一化的概率，然后再进行归一化后，使它们加起来等于 </a:t>
            </a:r>
            <a:r>
              <a:rPr lang="en-US" altLang="zh-CN">
                <a:latin typeface="Trebuchet MS" panose="020B0603020202020204" pitchFamily="34" charset="0"/>
                <a:ea typeface="黑体" panose="02010609060101010101" pitchFamily="49" charset="-122"/>
              </a:rPr>
              <a:t>100%</a:t>
            </a:r>
            <a:r>
              <a:rPr lang="zh-CN" altLang="en-US">
                <a:latin typeface="Trebuchet MS" panose="020B0603020202020204" pitchFamily="34" charset="0"/>
                <a:ea typeface="黑体" panose="02010609060101010101" pitchFamily="49" charset="-122"/>
              </a:rPr>
              <a:t>。</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lnSpc>
                <a:spcPct val="142857"/>
              </a:lnSpc>
              <a:spcBef>
                <a:spcPts val="0"/>
              </a:spcBef>
              <a:spcAft>
                <a:spcPts val="0"/>
              </a:spcAft>
              <a:buNone/>
            </a:pPr>
            <a:r>
              <a:rPr lang="en-US" altLang="zh-CN" sz="1050">
                <a:solidFill>
                  <a:srgbClr val="37474F"/>
                </a:solidFill>
                <a:highlight>
                  <a:srgbClr val="FFFFFF"/>
                </a:highlight>
                <a:latin typeface="Roboto Mono"/>
                <a:ea typeface="Roboto Mono"/>
                <a:cs typeface="Roboto Mono"/>
                <a:sym typeface="Roboto Mono"/>
              </a:rPr>
              <a:t>logits - </a:t>
            </a:r>
            <a:r>
              <a:rPr lang="en-US" altLang="zh-CN" sz="1050">
                <a:solidFill>
                  <a:srgbClr val="202124"/>
                </a:solidFill>
                <a:highlight>
                  <a:srgbClr val="FFFFFF"/>
                </a:highlight>
                <a:latin typeface="Roboto"/>
                <a:ea typeface="Roboto"/>
                <a:cs typeface="Roboto"/>
                <a:sym typeface="Roboto"/>
              </a:rPr>
              <a:t>Per-label activations, typically a linear output</a:t>
            </a:r>
            <a:r>
              <a:rPr lang="zh-CN" altLang="en-US" sz="1050">
                <a:solidFill>
                  <a:srgbClr val="202124"/>
                </a:solidFill>
                <a:highlight>
                  <a:srgbClr val="FFFFFF"/>
                </a:highlight>
                <a:latin typeface="Roboto"/>
                <a:ea typeface="Roboto"/>
                <a:cs typeface="Roboto"/>
                <a:sym typeface="Roboto"/>
              </a:rPr>
              <a:t>（即加权和</a:t>
            </a:r>
            <a:r>
              <a:rPr lang="en-US" altLang="zh-CN" sz="1050">
                <a:solidFill>
                  <a:srgbClr val="202124"/>
                </a:solidFill>
                <a:highlight>
                  <a:srgbClr val="FFFFFF"/>
                </a:highlight>
                <a:latin typeface="Roboto"/>
                <a:ea typeface="Roboto"/>
                <a:cs typeface="Roboto"/>
                <a:sym typeface="Roboto"/>
              </a:rPr>
              <a:t>Wx+b</a:t>
            </a:r>
            <a:r>
              <a:rPr lang="zh-CN" altLang="en-US" sz="1050">
                <a:solidFill>
                  <a:srgbClr val="202124"/>
                </a:solidFill>
                <a:highlight>
                  <a:srgbClr val="FFFFFF"/>
                </a:highlight>
                <a:latin typeface="Roboto"/>
                <a:ea typeface="Roboto"/>
                <a:cs typeface="Roboto"/>
                <a:sym typeface="Roboto"/>
              </a:rPr>
              <a:t>）</a:t>
            </a:r>
            <a:r>
              <a:rPr lang="en-US" altLang="zh-CN" sz="1050">
                <a:solidFill>
                  <a:srgbClr val="202124"/>
                </a:solidFill>
                <a:highlight>
                  <a:srgbClr val="FFFFFF"/>
                </a:highlight>
                <a:latin typeface="Roboto"/>
                <a:ea typeface="Roboto"/>
                <a:cs typeface="Roboto"/>
                <a:sym typeface="Roboto"/>
              </a:rPr>
              <a:t>. These activation energies are interpreted as unnormalized log probabilities.</a:t>
            </a:r>
            <a:endParaRPr lang="zh-CN" altLang="en-US" sz="1050">
              <a:solidFill>
                <a:srgbClr val="202124"/>
              </a:solidFill>
              <a:highlight>
                <a:srgbClr val="FFFFFF"/>
              </a:highlight>
              <a:latin typeface="Roboto"/>
              <a:ea typeface="Roboto"/>
              <a:cs typeface="Roboto"/>
              <a:sym typeface="Roboto"/>
            </a:endParaRPr>
          </a:p>
          <a:p>
            <a:pPr marL="0" lvl="0" indent="0" algn="l" rtl="0">
              <a:spcBef>
                <a:spcPts val="330"/>
              </a:spcBef>
              <a:spcAft>
                <a:spcPts val="0"/>
              </a:spcAft>
              <a:buNone/>
            </a:pPr>
            <a:endParaRPr lang="zh-CN" altLang="en-US" dirty="0"/>
          </a:p>
        </p:txBody>
      </p:sp>
      <p:sp>
        <p:nvSpPr>
          <p:cNvPr id="1142" name="Google Shape;1142;p3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ltLang="zh-CN" sz="1100" b="0" i="0" u="none" strike="noStrike" kern="1200">
                <a:solidFill>
                  <a:schemeClr val="tx1"/>
                </a:solidFill>
                <a:effectLst/>
                <a:latin typeface="Trebuchet MS" panose="020B0603020202020204" pitchFamily="34" charset="0"/>
                <a:ea typeface="黑体" panose="02010609060101010101" pitchFamily="49" charset="-122"/>
                <a:cs typeface="+mn-cs"/>
              </a:rPr>
              <a:t>Let’s say we have a group of points that are categorized by color. How would we use and RMSE line to predict whether a new data point is going to be red or blue?</a:t>
            </a:r>
            <a:endParaRPr lang="en-US" altLang="zh-CN" sz="1100" b="0" i="0" u="none" strike="noStrike" kern="1200" dirty="0">
              <a:solidFill>
                <a:schemeClr val="tx1"/>
              </a:solidFill>
              <a:effectLst/>
              <a:latin typeface="Trebuchet MS" panose="020B0603020202020204" pitchFamily="34" charset="0"/>
              <a:ea typeface="黑体" panose="02010609060101010101" pitchFamily="49" charset="-122"/>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2635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现在，我们想找到一条能最好地分隔这些数据的直线。我们用于计算梯度下降的误差函数称为损失函数或代价函</a:t>
            </a:r>
            <a:r>
              <a:rPr lang="zh-CN" altLang="en-US">
                <a:latin typeface="Trebuchet MS" panose="020B0603020202020204" pitchFamily="34" charset="0"/>
                <a:ea typeface="黑体" panose="02010609060101010101" pitchFamily="49" charset="-122"/>
              </a:rPr>
              <a:t>数。</a:t>
            </a:r>
            <a:r>
              <a:rPr lang="en-US" altLang="zh-CN">
                <a:latin typeface="Trebuchet MS" panose="020B0603020202020204" pitchFamily="34" charset="0"/>
                <a:ea typeface="黑体" panose="02010609060101010101" pitchFamily="49" charset="-122"/>
              </a:rPr>
              <a:t>RMSE</a:t>
            </a:r>
            <a:r>
              <a:rPr lang="zh-CN" altLang="en-US">
                <a:latin typeface="Trebuchet MS" panose="020B0603020202020204" pitchFamily="34" charset="0"/>
                <a:ea typeface="黑体" panose="02010609060101010101" pitchFamily="49" charset="-122"/>
              </a:rPr>
              <a:t> 和 </a:t>
            </a:r>
            <a:r>
              <a:rPr lang="en-US" altLang="zh-CN">
                <a:latin typeface="Trebuchet MS" panose="020B0603020202020204" pitchFamily="34" charset="0"/>
                <a:ea typeface="黑体" panose="02010609060101010101" pitchFamily="49" charset="-122"/>
              </a:rPr>
              <a:t>MSE </a:t>
            </a:r>
            <a:r>
              <a:rPr lang="zh-CN" altLang="en-US">
                <a:latin typeface="Trebuchet MS" panose="020B0603020202020204" pitchFamily="34" charset="0"/>
                <a:ea typeface="黑体" panose="02010609060101010101" pitchFamily="49" charset="-122"/>
              </a:rPr>
              <a:t>都</a:t>
            </a:r>
            <a:r>
              <a:rPr lang="zh-CN" altLang="en-US" dirty="0">
                <a:latin typeface="Trebuchet MS" panose="020B0603020202020204" pitchFamily="34" charset="0"/>
                <a:ea typeface="黑体" panose="02010609060101010101" pitchFamily="49" charset="-122"/>
              </a:rPr>
              <a:t>属于损失函数。我们可以尝试为这些颜色分配数字并使</a:t>
            </a:r>
            <a:r>
              <a:rPr lang="zh-CN" altLang="en-US">
                <a:latin typeface="Trebuchet MS" panose="020B0603020202020204" pitchFamily="34" charset="0"/>
                <a:ea typeface="黑体" panose="02010609060101010101" pitchFamily="49" charset="-122"/>
              </a:rPr>
              <a:t>用 </a:t>
            </a:r>
            <a:r>
              <a:rPr lang="en-US" altLang="zh-CN">
                <a:latin typeface="Trebuchet MS" panose="020B0603020202020204" pitchFamily="34" charset="0"/>
                <a:ea typeface="黑体" panose="02010609060101010101" pitchFamily="49" charset="-122"/>
              </a:rPr>
              <a:t>RMSE</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但还有更好的方法。</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46569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刚刚发生了什么？让我们逐步回顾一下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我们加载数据并对数据进行了可视化</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我们编辑了数据，使其变成正确的形式，并对值进行归一化，使其介于 </a:t>
            </a:r>
            <a:r>
              <a:rPr lang="en-US" altLang="zh-CN">
                <a:latin typeface="Trebuchet MS" panose="020B0603020202020204" pitchFamily="34" charset="0"/>
                <a:ea typeface="黑体" panose="02010609060101010101" pitchFamily="49" charset="-122"/>
              </a:rPr>
              <a:t>0-1 </a:t>
            </a:r>
            <a:r>
              <a:rPr lang="zh-CN" altLang="en-US">
                <a:latin typeface="Trebuchet MS" panose="020B0603020202020204" pitchFamily="34" charset="0"/>
                <a:ea typeface="黑体" panose="02010609060101010101" pitchFamily="49" charset="-122"/>
              </a:rPr>
              <a:t>之间</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我们还按照分类形式而不是数字形式编辑了“答案”，原因是我们的模型将能使用该类型的答案更好地进行训练</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然后，我们创建和编译了模型，并使用数据训练了模型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364" name="Google Shape;364;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解决此问题最常用的方法是使用多分类交叉熵。在深入研究数学理论之前，我们先说说逻辑。我们将向每个点分配一个与它是红色还是蓝色有关的概率。我们大致可以将此概率视为它属于特定类别的置信度。</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多分类交叉熵的具体设计如下：如果我们百分之百地确信某个点为蓝色，并且结果完全正确，则我们的损失</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但是，如果结果错误，则我们应为自己的自大受到惩罚，并且遭受无限大的损失！反过来同样如此。如果我们将某个点是蓝色的概率指定</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这表示我们绝对确定该点是红色而不是蓝色，因此我们不会有任何损失。但是，如果它是蓝色，我们会有无限大的损失。</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8706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这是完整的数学公式。对数用于获取近乎无限大的损失。这个公式看起来可能很长，其实您可以使用一个小技巧。当目标</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False </a:t>
            </a:r>
            <a:r>
              <a:rPr lang="zh-CN" altLang="en-US">
                <a:latin typeface="Trebuchet MS" panose="020B0603020202020204" pitchFamily="34" charset="0"/>
                <a:ea typeface="黑体" panose="02010609060101010101" pitchFamily="49" charset="-122"/>
              </a:rPr>
              <a:t>时（即</a:t>
            </a:r>
            <a:r>
              <a:rPr lang="en-US" altLang="zh-CN" i="1">
                <a:latin typeface="Times New Roman"/>
                <a:ea typeface="Times New Roman"/>
                <a:cs typeface="Times New Roman"/>
                <a:sym typeface="Times New Roman"/>
              </a:rPr>
              <a:t>t(x)=0</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，公式的左半部分直接变</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而</a:t>
            </a:r>
            <a:r>
              <a:rPr lang="zh-CN" altLang="en-US" dirty="0">
                <a:solidFill>
                  <a:srgbClr val="000000"/>
                </a:solidFill>
                <a:latin typeface="Trebuchet MS" panose="020B0603020202020204" pitchFamily="34" charset="0"/>
                <a:ea typeface="黑体" panose="02010609060101010101" pitchFamily="49" charset="-122"/>
              </a:rPr>
              <a:t>目标</a:t>
            </a:r>
            <a:r>
              <a:rPr lang="zh-CN" altLang="en-US">
                <a:solidFill>
                  <a:srgbClr val="000000"/>
                </a:solidFill>
                <a:latin typeface="Trebuchet MS" panose="020B0603020202020204" pitchFamily="34" charset="0"/>
                <a:ea typeface="黑体" panose="02010609060101010101" pitchFamily="49" charset="-122"/>
              </a:rPr>
              <a:t>为 </a:t>
            </a:r>
            <a:r>
              <a:rPr lang="en-US" altLang="zh-CN">
                <a:solidFill>
                  <a:srgbClr val="000000"/>
                </a:solidFill>
                <a:latin typeface="Trebuchet MS" panose="020B0603020202020204" pitchFamily="34" charset="0"/>
                <a:ea typeface="黑体" panose="02010609060101010101" pitchFamily="49" charset="-122"/>
              </a:rPr>
              <a:t>True </a:t>
            </a:r>
            <a:r>
              <a:rPr lang="zh-CN" altLang="en-US">
                <a:solidFill>
                  <a:srgbClr val="000000"/>
                </a:solidFill>
                <a:latin typeface="Trebuchet MS" panose="020B0603020202020204" pitchFamily="34" charset="0"/>
                <a:ea typeface="黑体" panose="02010609060101010101" pitchFamily="49" charset="-122"/>
              </a:rPr>
              <a:t>时</a:t>
            </a:r>
            <a:r>
              <a:rPr lang="zh-CN" altLang="en-US" dirty="0">
                <a:solidFill>
                  <a:srgbClr val="000000"/>
                </a:solidFill>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右半部分则并变</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770598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这是供所有程序员参考的代码版本。这在数学上与前一张幻灯片相同，不过现在是代码形式。</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y_hat</a:t>
            </a:r>
            <a:r>
              <a:rPr lang="zh-CN" altLang="en-US">
                <a:latin typeface="Trebuchet MS" panose="020B0603020202020204" pitchFamily="34" charset="0"/>
                <a:ea typeface="黑体" panose="02010609060101010101" pitchFamily="49" charset="-122"/>
              </a:rPr>
              <a:t> 表</a:t>
            </a:r>
            <a:r>
              <a:rPr lang="zh-CN" altLang="en-US" dirty="0">
                <a:latin typeface="Trebuchet MS" panose="020B0603020202020204" pitchFamily="34" charset="0"/>
                <a:ea typeface="黑体" panose="02010609060101010101" pitchFamily="49" charset="-122"/>
              </a:rPr>
              <a:t>示我们预测点为蓝色，</a:t>
            </a:r>
            <a:r>
              <a:rPr lang="zh-CN" altLang="en-US">
                <a:latin typeface="Trebuchet MS" panose="020B0603020202020204" pitchFamily="34" charset="0"/>
                <a:ea typeface="黑体" panose="02010609060101010101" pitchFamily="49" charset="-122"/>
              </a:rPr>
              <a:t>而 </a:t>
            </a:r>
            <a:r>
              <a:rPr lang="en-US" altLang="zh-CN">
                <a:latin typeface="Trebuchet MS" panose="020B0603020202020204" pitchFamily="34" charset="0"/>
                <a:ea typeface="黑体" panose="02010609060101010101" pitchFamily="49" charset="-122"/>
              </a:rPr>
              <a:t>y_actual</a:t>
            </a:r>
            <a:r>
              <a:rPr lang="zh-CN" altLang="en-US">
                <a:latin typeface="Trebuchet MS" panose="020B0603020202020204" pitchFamily="34" charset="0"/>
                <a:ea typeface="黑体" panose="02010609060101010101" pitchFamily="49" charset="-122"/>
              </a:rPr>
              <a:t> 表</a:t>
            </a:r>
            <a:r>
              <a:rPr lang="zh-CN" altLang="en-US" dirty="0">
                <a:latin typeface="Trebuchet MS" panose="020B0603020202020204" pitchFamily="34" charset="0"/>
                <a:ea typeface="黑体" panose="02010609060101010101" pitchFamily="49" charset="-122"/>
              </a:rPr>
              <a:t>示点是否确实为蓝色。对数用于将代码推向无穷大，因</a:t>
            </a:r>
            <a:r>
              <a:rPr lang="zh-CN" altLang="en-US">
                <a:latin typeface="Trebuchet MS" panose="020B0603020202020204" pitchFamily="34" charset="0"/>
                <a:ea typeface="黑体" panose="02010609060101010101" pitchFamily="49" charset="-122"/>
              </a:rPr>
              <a:t>为 </a:t>
            </a:r>
            <a:r>
              <a:rPr lang="en-US" altLang="zh-CN">
                <a:latin typeface="Trebuchet MS" panose="020B0603020202020204" pitchFamily="34" charset="0"/>
                <a:ea typeface="黑体" panose="02010609060101010101" pitchFamily="49" charset="-122"/>
              </a:rPr>
              <a:t>log(0) </a:t>
            </a:r>
            <a:r>
              <a:rPr lang="zh-CN" altLang="en-US">
                <a:latin typeface="Trebuchet MS" panose="020B0603020202020204" pitchFamily="34" charset="0"/>
                <a:ea typeface="黑体" panose="02010609060101010101" pitchFamily="49" charset="-122"/>
              </a:rPr>
              <a:t>为</a:t>
            </a:r>
            <a:r>
              <a:rPr lang="zh-CN" altLang="en-US" dirty="0">
                <a:latin typeface="Trebuchet MS" panose="020B0603020202020204" pitchFamily="34" charset="0"/>
                <a:ea typeface="黑体" panose="02010609060101010101" pitchFamily="49" charset="-122"/>
              </a:rPr>
              <a:t>负无穷大。</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Code:</a:t>
            </a:r>
          </a:p>
          <a:p>
            <a:pPr marL="0" lvl="0" indent="0" algn="l" rtl="0">
              <a:spcBef>
                <a:spcPts val="330"/>
              </a:spcBef>
              <a:spcAft>
                <a:spcPts val="0"/>
              </a:spcAft>
              <a:buNone/>
            </a:pP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def cross_entropy(y_hat, y_actual):</a:t>
            </a:r>
            <a:endPar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"""Infinite error for misplaced confidence."""</a:t>
            </a:r>
            <a:endPar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loss = log(y_hat) if y_actual else log(1-y_hat)</a:t>
            </a:r>
            <a:endPar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return -1</a:t>
            </a: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a:t>
            </a: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loss</a:t>
            </a:r>
            <a:endParaRPr lang="zh-CN" altLang="en-US" sz="1100" b="0" i="0" u="none" strike="noStrike" kern="1200" dirty="0">
              <a:solidFill>
                <a:schemeClr val="tx1"/>
              </a:solidFill>
              <a:effectLst/>
              <a:latin typeface="Trebuchet MS" panose="020B0603020202020204" pitchFamily="34" charset="0"/>
              <a:ea typeface="黑体" panose="02010609060101010101" pitchFamily="49" charset="-122"/>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654163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1" name="Google Shape;1271;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好，既然我们了解了主要机制，现在我们谈谈下一个实验。</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272" name="Google Shape;1272;p4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7" name="Google Shape;1277;p4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我们将使用另一个数据集再试一次：</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美国手语字母表</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与上一次相同的形状（</a:t>
            </a:r>
            <a:r>
              <a:rPr lang="en-US" altLang="zh-CN">
                <a:latin typeface="Trebuchet MS" panose="020B0603020202020204" pitchFamily="34" charset="0"/>
                <a:ea typeface="黑体" panose="02010609060101010101" pitchFamily="49" charset="-122"/>
              </a:rPr>
              <a:t>28x28 </a:t>
            </a:r>
            <a:r>
              <a:rPr lang="zh-CN" altLang="en-US">
                <a:latin typeface="Trebuchet MS" panose="020B0603020202020204" pitchFamily="34" charset="0"/>
                <a:ea typeface="黑体" panose="02010609060101010101" pitchFamily="49" charset="-122"/>
              </a:rPr>
              <a:t>像素）</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342900" lvl="0" indent="-342900" algn="l" rtl="0">
              <a:spcBef>
                <a:spcPts val="330"/>
              </a:spcBef>
              <a:spcAft>
                <a:spcPts val="0"/>
              </a:spcAft>
              <a:buClr>
                <a:schemeClr val="dk1"/>
              </a:buClr>
              <a:buSzPts val="1100"/>
              <a:buFont typeface="Trebuchet MS"/>
              <a:buChar char="-"/>
            </a:pPr>
            <a:r>
              <a:rPr lang="zh-CN" altLang="en-US">
                <a:latin typeface="Trebuchet MS" panose="020B0603020202020204" pitchFamily="34" charset="0"/>
                <a:ea typeface="黑体" panose="02010609060101010101" pitchFamily="49" charset="-122"/>
              </a:rPr>
              <a:t>相同的灰度形状（</a:t>
            </a:r>
            <a:r>
              <a:rPr lang="en-US" altLang="zh-CN">
                <a:latin typeface="Trebuchet MS" panose="020B0603020202020204" pitchFamily="34" charset="0"/>
                <a:ea typeface="黑体" panose="02010609060101010101" pitchFamily="49" charset="-122"/>
              </a:rPr>
              <a:t>28x28 </a:t>
            </a:r>
            <a:r>
              <a:rPr lang="zh-CN" altLang="en-US">
                <a:latin typeface="Trebuchet MS" panose="020B0603020202020204" pitchFamily="34" charset="0"/>
                <a:ea typeface="黑体" panose="02010609060101010101" pitchFamily="49" charset="-122"/>
              </a:rPr>
              <a:t>像素）</a:t>
            </a:r>
          </a:p>
          <a:p>
            <a:pPr marL="342900" lvl="0" indent="-342900" algn="l" rtl="0">
              <a:spcBef>
                <a:spcPts val="330"/>
              </a:spcBef>
              <a:spcAft>
                <a:spcPts val="0"/>
              </a:spcAft>
              <a:buClr>
                <a:schemeClr val="dk1"/>
              </a:buClr>
              <a:buSzPts val="1100"/>
              <a:buFont typeface="Trebuchet MS"/>
              <a:buChar char="-"/>
            </a:pPr>
            <a:r>
              <a:rPr lang="zh-CN" altLang="en-US">
                <a:latin typeface="Trebuchet MS" panose="020B0603020202020204" pitchFamily="34" charset="0"/>
                <a:ea typeface="黑体" panose="02010609060101010101" pitchFamily="49" charset="-122"/>
              </a:rPr>
              <a:t>跳过 </a:t>
            </a:r>
            <a:r>
              <a:rPr lang="en-US" altLang="zh-CN">
                <a:latin typeface="Trebuchet MS" panose="020B0603020202020204" pitchFamily="34" charset="0"/>
                <a:ea typeface="黑体" panose="02010609060101010101" pitchFamily="49" charset="-122"/>
              </a:rPr>
              <a:t>J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Z</a:t>
            </a:r>
            <a:r>
              <a:rPr lang="zh-CN" altLang="en-US">
                <a:latin typeface="Trebuchet MS" panose="020B0603020202020204" pitchFamily="34" charset="0"/>
                <a:ea typeface="黑体" panose="02010609060101010101" pitchFamily="49" charset="-122"/>
              </a:rPr>
              <a:t>，原因是它们需要手指的移动</a:t>
            </a: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sz="1100" b="0" i="0" u="none" strike="noStrike" dirty="0">
              <a:solidFill>
                <a:schemeClr val="dk1"/>
              </a:solidFill>
              <a:latin typeface="Trebuchet MS"/>
              <a:ea typeface="Trebuchet MS"/>
              <a:cs typeface="Trebuchet MS"/>
              <a:sym typeface="Trebuchet MS"/>
            </a:endParaRPr>
          </a:p>
        </p:txBody>
      </p:sp>
      <p:sp>
        <p:nvSpPr>
          <p:cNvPr id="1278" name="Google Shape;1278;p4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6" name="Google Shape;1286;p4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我们现在开始做动手练习吧！</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287" name="Google Shape;1287;p4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p4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293" name="Google Shape;1293;p4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spcBef>
                <a:spcPts val="0"/>
              </a:spcBef>
              <a:spcAft>
                <a:spcPts val="0"/>
              </a:spcAft>
              <a:buNone/>
            </a:pPr>
            <a:r>
              <a:rPr lang="zh-CN" altLang="en-US" sz="1100" dirty="0">
                <a:latin typeface="Trebuchet MS" panose="020B0603020202020204" pitchFamily="34" charset="0"/>
                <a:ea typeface="黑体" panose="02010609060101010101" pitchFamily="49" charset="-122"/>
              </a:rPr>
              <a:t>我们知道如何在给定模型的情况下计算 </a:t>
            </a:r>
            <a:r>
              <a:rPr lang="en-US" altLang="zh-CN" sz="1100" dirty="0">
                <a:latin typeface="Trebuchet MS" panose="020B0603020202020204" pitchFamily="34" charset="0"/>
                <a:ea typeface="黑体" panose="02010609060101010101" pitchFamily="49" charset="-122"/>
              </a:rPr>
              <a:t>MSE</a:t>
            </a:r>
            <a:r>
              <a:rPr lang="zh-CN" altLang="en-US" sz="1100" dirty="0">
                <a:latin typeface="Trebuchet MS" panose="020B0603020202020204" pitchFamily="34" charset="0"/>
                <a:ea typeface="黑体" panose="02010609060101010101" pitchFamily="49" charset="-122"/>
              </a:rPr>
              <a:t>。我们可以使用这些信息做什么呢？</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r>
              <a:rPr lang="zh-CN" altLang="en-US" sz="1100" dirty="0">
                <a:latin typeface="Trebuchet MS" panose="020B0603020202020204" pitchFamily="34" charset="0"/>
                <a:ea typeface="黑体" panose="02010609060101010101" pitchFamily="49" charset="-122"/>
              </a:rPr>
              <a:t>我们将借鉴微积分课本，并最大限度减小误差。</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r>
              <a:rPr lang="zh-CN" altLang="en-US" sz="1100" dirty="0">
                <a:latin typeface="Trebuchet MS" panose="020B0603020202020204" pitchFamily="34" charset="0"/>
                <a:ea typeface="黑体" panose="02010609060101010101" pitchFamily="49" charset="-122"/>
              </a:rPr>
              <a:t>现在，如果我们想找出真正的最小值，可以插入所有点的值，并进行一些多元微积分计算来找出 </a:t>
            </a:r>
            <a:r>
              <a:rPr lang="en-US" altLang="zh-CN" sz="1100" dirty="0">
                <a:latin typeface="Trebuchet MS" panose="020B0603020202020204" pitchFamily="34" charset="0"/>
                <a:ea typeface="黑体" panose="02010609060101010101" pitchFamily="49" charset="-122"/>
              </a:rPr>
              <a:t>m </a:t>
            </a:r>
            <a:r>
              <a:rPr lang="zh-CN" altLang="en-US" sz="1100" dirty="0">
                <a:latin typeface="Trebuchet MS" panose="020B0603020202020204" pitchFamily="34" charset="0"/>
                <a:ea typeface="黑体" panose="02010609060101010101" pitchFamily="49" charset="-122"/>
              </a:rPr>
              <a:t>和 </a:t>
            </a:r>
            <a:r>
              <a:rPr lang="en-US" altLang="zh-CN" sz="1100" dirty="0">
                <a:latin typeface="Trebuchet MS" panose="020B0603020202020204" pitchFamily="34" charset="0"/>
                <a:ea typeface="黑体" panose="02010609060101010101" pitchFamily="49" charset="-122"/>
              </a:rPr>
              <a:t>b</a:t>
            </a:r>
            <a:r>
              <a:rPr lang="zh-CN" altLang="en-US" sz="1100" dirty="0">
                <a:latin typeface="Trebuchet MS" panose="020B0603020202020204" pitchFamily="34" charset="0"/>
                <a:ea typeface="黑体" panose="02010609060101010101" pitchFamily="49" charset="-122"/>
              </a:rPr>
              <a:t>，但事实证明，计算机不擅长微积分计算，因此我们将帮助计算机作一下弊。</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r>
              <a:rPr lang="zh-CN" altLang="en-US" sz="1100" dirty="0">
                <a:latin typeface="Trebuchet MS" panose="020B0603020202020204" pitchFamily="34" charset="0"/>
                <a:ea typeface="黑体" panose="02010609060101010101" pitchFamily="49" charset="-122"/>
              </a:rPr>
              <a:t>在这里，我们已取得 </a:t>
            </a:r>
            <a:r>
              <a:rPr lang="en-US" altLang="zh-CN" sz="1100" dirty="0">
                <a:latin typeface="Trebuchet MS" panose="020B0603020202020204" pitchFamily="34" charset="0"/>
                <a:ea typeface="黑体" panose="02010609060101010101" pitchFamily="49" charset="-122"/>
              </a:rPr>
              <a:t>MSE </a:t>
            </a:r>
            <a:r>
              <a:rPr lang="zh-CN" altLang="en-US" sz="1100" dirty="0">
                <a:latin typeface="Trebuchet MS" panose="020B0603020202020204" pitchFamily="34" charset="0"/>
                <a:ea typeface="黑体" panose="02010609060101010101" pitchFamily="49" charset="-122"/>
              </a:rPr>
              <a:t>并将其扩展为包含两个 </a:t>
            </a:r>
            <a:r>
              <a:rPr lang="en-US" altLang="zh-CN" sz="1100" dirty="0">
                <a:latin typeface="Trebuchet MS" panose="020B0603020202020204" pitchFamily="34" charset="0"/>
                <a:ea typeface="黑体" panose="02010609060101010101" pitchFamily="49" charset="-122"/>
              </a:rPr>
              <a:t>x-y </a:t>
            </a:r>
            <a:r>
              <a:rPr lang="zh-CN" altLang="en-US" sz="1100" dirty="0">
                <a:latin typeface="Trebuchet MS" panose="020B0603020202020204" pitchFamily="34" charset="0"/>
                <a:ea typeface="黑体" panose="02010609060101010101" pitchFamily="49" charset="-122"/>
              </a:rPr>
              <a:t>数据点 </a:t>
            </a:r>
            <a:r>
              <a:rPr lang="en-US" altLang="zh-CN" sz="1100" dirty="0">
                <a:latin typeface="Trebuchet MS" panose="020B0603020202020204" pitchFamily="34" charset="0"/>
                <a:ea typeface="黑体" panose="02010609060101010101" pitchFamily="49" charset="-122"/>
              </a:rPr>
              <a:t>(1,3) </a:t>
            </a:r>
            <a:r>
              <a:rPr lang="zh-CN" altLang="en-US" sz="1100" dirty="0">
                <a:latin typeface="Trebuchet MS" panose="020B0603020202020204" pitchFamily="34" charset="0"/>
                <a:ea typeface="黑体" panose="02010609060101010101" pitchFamily="49" charset="-122"/>
              </a:rPr>
              <a:t>和 </a:t>
            </a:r>
            <a:r>
              <a:rPr lang="en-US" altLang="zh-CN" sz="1100" dirty="0">
                <a:latin typeface="Trebuchet MS" panose="020B0603020202020204" pitchFamily="34" charset="0"/>
                <a:ea typeface="黑体" panose="02010609060101010101" pitchFamily="49" charset="-122"/>
              </a:rPr>
              <a:t>(2,5)</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r>
              <a:rPr lang="zh-CN" altLang="en-US" sz="1100" dirty="0">
                <a:latin typeface="Trebuchet MS" panose="020B0603020202020204" pitchFamily="34" charset="0"/>
                <a:ea typeface="黑体" panose="02010609060101010101" pitchFamily="49" charset="-122"/>
              </a:rPr>
              <a:t>事实证明，虽然计算机难以找出函数的全局最小值，但它们在给定输入的情况下计算函数斜率时表现出色。如果该函数是多维函数（就像有多个输入一样），则该斜率称为梯度。</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r>
              <a:rPr lang="zh-CN" altLang="en-US" sz="1100" dirty="0">
                <a:latin typeface="Trebuchet MS" panose="020B0603020202020204" pitchFamily="34" charset="0"/>
                <a:ea typeface="黑体" panose="02010609060101010101" pitchFamily="49" charset="-122"/>
              </a:rPr>
              <a:t>正如以下 </a:t>
            </a:r>
            <a:r>
              <a:rPr lang="en-US" altLang="zh-CN" sz="1100" dirty="0" err="1">
                <a:latin typeface="Trebuchet MS" panose="020B0603020202020204" pitchFamily="34" charset="0"/>
                <a:ea typeface="黑体" panose="02010609060101010101" pitchFamily="49" charset="-122"/>
              </a:rPr>
              <a:t>quora</a:t>
            </a:r>
            <a:r>
              <a:rPr lang="zh-CN" altLang="en-US" sz="1100" dirty="0">
                <a:latin typeface="Trebuchet MS" panose="020B0603020202020204" pitchFamily="34" charset="0"/>
                <a:ea typeface="黑体" panose="02010609060101010101" pitchFamily="49" charset="-122"/>
              </a:rPr>
              <a:t> 解答所述，计算机可以通过许多种方式获取梯度：</a:t>
            </a:r>
            <a:r>
              <a:rPr lang="en-US" altLang="zh-CN" sz="1100" u="sng" dirty="0">
                <a:solidFill>
                  <a:schemeClr val="hlink"/>
                </a:solidFill>
                <a:latin typeface="Trebuchet MS" panose="020B0603020202020204" pitchFamily="34" charset="0"/>
                <a:ea typeface="黑体" panose="02010609060101010101" pitchFamily="49" charset="-122"/>
                <a:hlinkClick r:id="rId3"/>
              </a:rPr>
              <a:t>https://www.quora.com/How-does-TensorFlow-calculate-gradients#:~:text=There%20are%20a%20few%20different,another%20to%20approximate%20the%20derivative</a:t>
            </a:r>
            <a:r>
              <a:rPr lang="zh-CN" altLang="en-US" sz="1100" dirty="0">
                <a:latin typeface="Trebuchet MS" panose="020B0603020202020204" pitchFamily="34" charset="0"/>
                <a:ea typeface="黑体" panose="02010609060101010101" pitchFamily="49" charset="-122"/>
              </a:rPr>
              <a:t>。</a:t>
            </a:r>
          </a:p>
          <a:p>
            <a:pPr marL="0" lvl="0" indent="0" algn="l" rtl="0">
              <a:spcBef>
                <a:spcPts val="305"/>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05"/>
              </a:spcBef>
              <a:spcAft>
                <a:spcPts val="0"/>
              </a:spcAft>
              <a:buNone/>
            </a:pPr>
            <a:r>
              <a:rPr lang="zh-CN" altLang="en-US" sz="1100" dirty="0">
                <a:latin typeface="Trebuchet MS" panose="020B0603020202020204" pitchFamily="34" charset="0"/>
                <a:ea typeface="黑体" panose="02010609060101010101" pitchFamily="49" charset="-122"/>
              </a:rPr>
              <a:t>一种简单的方法是：直接取两个非常接近的点并计算二者之间的梯度。通过计算梯度，我们将算出我们要学习的每个参数的斜率，而一旦斜率对于所有变量为 </a:t>
            </a:r>
            <a:r>
              <a:rPr lang="en-US" altLang="zh-CN" sz="1100" dirty="0">
                <a:latin typeface="Trebuchet MS" panose="020B0603020202020204" pitchFamily="34" charset="0"/>
                <a:ea typeface="黑体" panose="02010609060101010101" pitchFamily="49" charset="-122"/>
              </a:rPr>
              <a:t>0</a:t>
            </a:r>
            <a:r>
              <a:rPr lang="zh-CN" altLang="en-US" sz="1100" dirty="0">
                <a:latin typeface="Trebuchet MS" panose="020B0603020202020204" pitchFamily="34" charset="0"/>
                <a:ea typeface="黑体" panose="02010609060101010101" pitchFamily="49" charset="-122"/>
              </a:rPr>
              <a:t>，我们就能找出局部最小值。</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p4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我们将使用之前算出的梯度来引导估计值接近目标。</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1321" name="Google Shape;1321;p4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48</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base" latinLnBrk="0" hangingPunct="1">
              <a:lnSpc>
                <a:spcPct val="100000"/>
              </a:lnSpc>
              <a:spcBef>
                <a:spcPts val="330"/>
              </a:spcBef>
              <a:spcAft>
                <a:spcPts val="0"/>
              </a:spcAft>
              <a:buClr>
                <a:srgbClr val="000000"/>
              </a:buClr>
              <a:buSzPts val="1400"/>
              <a:buFont typeface="Arial"/>
              <a:buNone/>
              <a:tabLst/>
              <a:defRPr/>
            </a:pPr>
            <a:r>
              <a:rPr lang="zh-CN" altLang="en-US" dirty="0">
                <a:latin typeface="Trebuchet MS" panose="020B0603020202020204" pitchFamily="34" charset="0"/>
                <a:ea typeface="黑体" panose="02010609060101010101" pitchFamily="49" charset="-122"/>
              </a:rPr>
              <a:t>因为两者都是负值，所以我们需要增大两者的值，以便更接</a:t>
            </a:r>
            <a:r>
              <a:rPr lang="zh-CN" altLang="en-US">
                <a:latin typeface="Trebuchet MS" panose="020B0603020202020204" pitchFamily="34" charset="0"/>
                <a:ea typeface="黑体" panose="02010609060101010101" pitchFamily="49" charset="-122"/>
              </a:rPr>
              <a:t>近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梯度为我们提供了正确的方向，但幅度过大。</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rtl="0" fontAlgn="base"/>
            <a:endParaRPr lang="zh-CN" alt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我们首先来看看数据。我们获得的数据是一个由 </a:t>
            </a:r>
            <a:r>
              <a:rPr lang="en-US" altLang="zh-CN">
                <a:latin typeface="Trebuchet MS" panose="020B0603020202020204" pitchFamily="34" charset="0"/>
                <a:ea typeface="黑体" panose="02010609060101010101" pitchFamily="49" charset="-122"/>
              </a:rPr>
              <a:t>784 </a:t>
            </a:r>
            <a:r>
              <a:rPr lang="zh-CN" altLang="en-US">
                <a:latin typeface="Trebuchet MS" panose="020B0603020202020204" pitchFamily="34" charset="0"/>
                <a:ea typeface="黑体" panose="02010609060101010101" pitchFamily="49" charset="-122"/>
              </a:rPr>
              <a:t>个整数构成的数组，它来自一个</a:t>
            </a:r>
            <a:r>
              <a:rPr lang="en-US" altLang="zh-CN">
                <a:latin typeface="Trebuchet MS" panose="020B0603020202020204" pitchFamily="34" charset="0"/>
                <a:ea typeface="黑体" panose="02010609060101010101" pitchFamily="49" charset="-122"/>
              </a:rPr>
              <a:t>28x28 </a:t>
            </a:r>
            <a:r>
              <a:rPr lang="zh-CN" altLang="en-US">
                <a:solidFill>
                  <a:srgbClr val="000000"/>
                </a:solidFill>
                <a:latin typeface="Trebuchet MS" panose="020B0603020202020204" pitchFamily="34" charset="0"/>
                <a:ea typeface="黑体" panose="02010609060101010101" pitchFamily="49" charset="-122"/>
              </a:rPr>
              <a:t>像素</a:t>
            </a:r>
            <a:r>
              <a:rPr lang="zh-CN" altLang="en-US">
                <a:latin typeface="Trebuchet MS" panose="020B0603020202020204" pitchFamily="34" charset="0"/>
                <a:ea typeface="黑体" panose="02010609060101010101" pitchFamily="49" charset="-122"/>
              </a:rPr>
              <a:t>的图像。</a:t>
            </a: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然后，我们通过将数据除以 </a:t>
            </a:r>
            <a:r>
              <a:rPr lang="en-US" altLang="zh-CN">
                <a:latin typeface="Trebuchet MS" panose="020B0603020202020204" pitchFamily="34" charset="0"/>
                <a:ea typeface="黑体" panose="02010609060101010101" pitchFamily="49" charset="-122"/>
              </a:rPr>
              <a:t>255</a:t>
            </a:r>
            <a:r>
              <a:rPr lang="zh-CN" altLang="en-US">
                <a:latin typeface="Trebuchet MS" panose="020B0603020202020204" pitchFamily="34" charset="0"/>
                <a:ea typeface="黑体" panose="02010609060101010101" pitchFamily="49" charset="-122"/>
              </a:rPr>
              <a:t>（像素的最大值）进行归一化，使它的值介于 </a:t>
            </a:r>
            <a:r>
              <a:rPr lang="en-US" altLang="zh-CN">
                <a:latin typeface="Trebuchet MS" panose="020B0603020202020204" pitchFamily="34" charset="0"/>
                <a:ea typeface="黑体" panose="02010609060101010101" pitchFamily="49" charset="-122"/>
              </a:rPr>
              <a:t>0</a:t>
            </a:r>
            <a:r>
              <a:rPr lang="zh-CN" altLang="en-US">
                <a:latin typeface="Trebuchet MS" panose="020B0603020202020204" pitchFamily="34" charset="0"/>
                <a:ea typeface="黑体" panose="02010609060101010101" pitchFamily="49" charset="-122"/>
              </a:rPr>
              <a:t>和</a:t>
            </a:r>
            <a:r>
              <a:rPr lang="en-US" altLang="zh-CN">
                <a:latin typeface="Trebuchet MS" panose="020B0603020202020204" pitchFamily="34" charset="0"/>
                <a:ea typeface="黑体" panose="02010609060101010101" pitchFamily="49" charset="-122"/>
              </a:rPr>
              <a:t>1 </a:t>
            </a:r>
            <a:r>
              <a:rPr lang="zh-CN" altLang="en-US">
                <a:latin typeface="Trebuchet MS" panose="020B0603020202020204" pitchFamily="34" charset="0"/>
                <a:ea typeface="黑体" panose="02010609060101010101" pitchFamily="49" charset="-122"/>
              </a:rPr>
              <a:t>之间。</a:t>
            </a: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390" name="Google Shape;390;p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p5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让我们引入一个名叫学习率（由 </a:t>
            </a:r>
            <a:r>
              <a:rPr lang="en-US" altLang="zh-CN">
                <a:latin typeface="Trebuchet MS" panose="020B0603020202020204" pitchFamily="34" charset="0"/>
                <a:ea typeface="黑体" panose="02010609060101010101" pitchFamily="49" charset="-122"/>
              </a:rPr>
              <a:t>lamba λ </a:t>
            </a:r>
            <a:r>
              <a:rPr lang="zh-CN" altLang="en-US">
                <a:latin typeface="Trebuchet MS" panose="020B0603020202020204" pitchFamily="34" charset="0"/>
                <a:ea typeface="黑体" panose="02010609060101010101" pitchFamily="49" charset="-122"/>
              </a:rPr>
              <a:t>表示）的新参数，它将允许我们改变对参数所做更改的尺度。数据科学家需要自行定义该参数，但值得庆幸的是，有关该主题的研究已</a:t>
            </a:r>
            <a:r>
              <a:rPr lang="zh-CN" altLang="en-US">
                <a:solidFill>
                  <a:srgbClr val="000000"/>
                </a:solidFill>
                <a:latin typeface="Trebuchet MS" panose="020B0603020202020204" pitchFamily="34" charset="0"/>
                <a:ea typeface="黑体" panose="02010609060101010101" pitchFamily="49" charset="-122"/>
              </a:rPr>
              <a:t>足够多</a:t>
            </a:r>
            <a:r>
              <a:rPr lang="zh-CN" altLang="en-US">
                <a:latin typeface="Trebuchet MS" panose="020B0603020202020204" pitchFamily="34" charset="0"/>
                <a:ea typeface="黑体" panose="02010609060101010101" pitchFamily="49" charset="-122"/>
              </a:rPr>
              <a:t>了，现在的机器学习库都内置了自己的学习率策略。</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1348" name="Google Shape;1348;p5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50</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p5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如果将学习率设得过大，则会进一步远离目标。</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1364" name="Google Shape;1364;p5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51</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如果设得过小，则需要很长时间才能到达目标。此外，在利用更复杂的问题进行训练后，我们可能会受困于局部最小值。</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1381" name="Google Shape;1381;p5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52</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base" latinLnBrk="0" hangingPunct="1">
              <a:lnSpc>
                <a:spcPct val="100000"/>
              </a:lnSpc>
              <a:spcBef>
                <a:spcPts val="330"/>
              </a:spcBef>
              <a:spcAft>
                <a:spcPts val="0"/>
              </a:spcAft>
              <a:buClr>
                <a:srgbClr val="000000"/>
              </a:buClr>
              <a:buSzPts val="1400"/>
              <a:buFont typeface="Arial"/>
              <a:buNone/>
              <a:tabLst/>
              <a:defRPr/>
            </a:pPr>
            <a:r>
              <a:rPr lang="zh-CN" altLang="en-US" dirty="0">
                <a:latin typeface="Trebuchet MS" panose="020B0603020202020204" pitchFamily="34" charset="0"/>
                <a:ea typeface="黑体" panose="02010609060101010101" pitchFamily="49" charset="-122"/>
              </a:rPr>
              <a:t>现在，我们让学习率保</a:t>
            </a:r>
            <a:r>
              <a:rPr lang="zh-CN" altLang="en-US">
                <a:latin typeface="Trebuchet MS" panose="020B0603020202020204" pitchFamily="34" charset="0"/>
                <a:ea typeface="黑体" panose="02010609060101010101" pitchFamily="49" charset="-122"/>
              </a:rPr>
              <a:t>持 </a:t>
            </a:r>
            <a:r>
              <a:rPr lang="en-US" altLang="zh-CN">
                <a:latin typeface="Trebuchet MS" panose="020B0603020202020204" pitchFamily="34" charset="0"/>
                <a:ea typeface="黑体" panose="02010609060101010101" pitchFamily="49" charset="-122"/>
              </a:rPr>
              <a:t>0.1 </a:t>
            </a:r>
            <a:r>
              <a:rPr lang="zh-CN" altLang="en-US">
                <a:latin typeface="Trebuchet MS" panose="020B0603020202020204" pitchFamily="34" charset="0"/>
                <a:ea typeface="黑体" panose="02010609060101010101" pitchFamily="49" charset="-122"/>
              </a:rPr>
              <a:t>不</a:t>
            </a:r>
            <a:r>
              <a:rPr lang="zh-CN" altLang="en-US" dirty="0">
                <a:latin typeface="Trebuchet MS" panose="020B0603020202020204" pitchFamily="34" charset="0"/>
                <a:ea typeface="黑体" panose="02010609060101010101" pitchFamily="49" charset="-122"/>
              </a:rPr>
              <a:t>变。好的，朝着正确的方向前进，但不够近。没有问题，我们只需反复进行此过程，获</a:t>
            </a:r>
            <a:r>
              <a:rPr lang="zh-CN" altLang="en-US">
                <a:latin typeface="Trebuchet MS" panose="020B0603020202020204" pitchFamily="34" charset="0"/>
                <a:ea typeface="黑体" panose="02010609060101010101" pitchFamily="49" charset="-122"/>
              </a:rPr>
              <a:t>取 </a:t>
            </a:r>
            <a:r>
              <a:rPr lang="en-US" altLang="zh-CN">
                <a:latin typeface="Trebuchet MS" panose="020B0603020202020204" pitchFamily="34" charset="0"/>
                <a:ea typeface="黑体" panose="02010609060101010101" pitchFamily="49" charset="-122"/>
              </a:rPr>
              <a:t>b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的</a:t>
            </a:r>
            <a:r>
              <a:rPr lang="zh-CN" altLang="en-US" dirty="0">
                <a:latin typeface="Trebuchet MS" panose="020B0603020202020204" pitchFamily="34" charset="0"/>
                <a:ea typeface="黑体" panose="02010609060101010101" pitchFamily="49" charset="-122"/>
              </a:rPr>
              <a:t>新值并找出它们的梯度。</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rtl="0" fontAlgn="base"/>
            <a:endParaRPr lang="zh-CN" alt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4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sz="1100" u="none" strike="noStrike" dirty="0">
              <a:solidFill>
                <a:schemeClr val="dk1"/>
              </a:solidFill>
              <a:latin typeface="Trebuchet MS"/>
              <a:ea typeface="Trebuchet MS"/>
              <a:cs typeface="Trebuchet MS"/>
              <a:sym typeface="Trebuchet MS"/>
            </a:endParaRPr>
          </a:p>
        </p:txBody>
      </p:sp>
      <p:sp>
        <p:nvSpPr>
          <p:cNvPr id="935" name="Google Shape;935;p4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t>54</a:t>
            </a:fld>
            <a:endParaRPr kumimoji="0" sz="1100" b="0" i="0" u="none" strike="noStrike" kern="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接着，我们获取“答案”或目标（格式为介于 </a:t>
            </a:r>
            <a:r>
              <a:rPr lang="en-US" altLang="zh-CN">
                <a:latin typeface="Trebuchet MS" panose="020B0603020202020204" pitchFamily="34" charset="0"/>
                <a:ea typeface="黑体" panose="02010609060101010101" pitchFamily="49" charset="-122"/>
              </a:rPr>
              <a:t>0-9 </a:t>
            </a:r>
            <a:r>
              <a:rPr lang="zh-CN" altLang="en-US">
                <a:latin typeface="Trebuchet MS" panose="020B0603020202020204" pitchFamily="34" charset="0"/>
                <a:ea typeface="黑体" panose="02010609060101010101" pitchFamily="49" charset="-122"/>
              </a:rPr>
              <a:t>之间的整数）并对其进行分类编码，即将其表示为由多个 </a:t>
            </a:r>
            <a:r>
              <a:rPr lang="en-US" altLang="zh-CN">
                <a:latin typeface="Trebuchet MS" panose="020B0603020202020204" pitchFamily="34" charset="0"/>
                <a:ea typeface="黑体" panose="02010609060101010101" pitchFamily="49" charset="-122"/>
              </a:rPr>
              <a:t>0 </a:t>
            </a:r>
            <a:r>
              <a:rPr lang="zh-CN" altLang="en-US">
                <a:latin typeface="Trebuchet MS" panose="020B0603020202020204" pitchFamily="34" charset="0"/>
                <a:ea typeface="黑体" panose="02010609060101010101" pitchFamily="49" charset="-122"/>
              </a:rPr>
              <a:t>和唯一的</a:t>
            </a:r>
            <a:r>
              <a:rPr lang="en-US" altLang="zh-CN">
                <a:latin typeface="Trebuchet MS" panose="020B0603020202020204" pitchFamily="34" charset="0"/>
                <a:ea typeface="黑体" panose="02010609060101010101" pitchFamily="49" charset="-122"/>
              </a:rPr>
              <a:t>1</a:t>
            </a:r>
            <a:r>
              <a:rPr lang="zh-CN" altLang="en-US">
                <a:latin typeface="Trebuchet MS" panose="020B0603020202020204" pitchFamily="34" charset="0"/>
                <a:ea typeface="黑体" panose="02010609060101010101" pitchFamily="49" charset="-122"/>
              </a:rPr>
              <a:t>组成的数组，</a:t>
            </a:r>
            <a:r>
              <a:rPr lang="zh-CN" altLang="en-US">
                <a:solidFill>
                  <a:srgbClr val="000000"/>
                </a:solidFill>
                <a:latin typeface="Trebuchet MS" panose="020B0603020202020204" pitchFamily="34" charset="0"/>
                <a:ea typeface="黑体" panose="02010609060101010101" pitchFamily="49" charset="-122"/>
              </a:rPr>
              <a:t>目标值被当作索引，用来指定</a:t>
            </a:r>
            <a:r>
              <a:rPr lang="zh-CN" altLang="en-US">
                <a:latin typeface="Trebuchet MS" panose="020B0603020202020204" pitchFamily="34" charset="0"/>
                <a:ea typeface="黑体" panose="02010609060101010101" pitchFamily="49" charset="-122"/>
              </a:rPr>
              <a:t> </a:t>
            </a:r>
            <a:r>
              <a:rPr lang="en-US" altLang="zh-CN">
                <a:latin typeface="Trebuchet MS" panose="020B0603020202020204" pitchFamily="34" charset="0"/>
                <a:ea typeface="黑体" panose="02010609060101010101" pitchFamily="49" charset="-122"/>
              </a:rPr>
              <a:t>1</a:t>
            </a:r>
            <a:r>
              <a:rPr lang="zh-CN" altLang="en-US">
                <a:latin typeface="Trebuchet MS" panose="020B0603020202020204" pitchFamily="34" charset="0"/>
                <a:ea typeface="黑体" panose="02010609060101010101" pitchFamily="49" charset="-122"/>
              </a:rPr>
              <a:t>在数值中 的位置。</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06" name="Google Shape;406;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ts val="0"/>
              </a:spcBef>
              <a:spcAft>
                <a:spcPts val="0"/>
              </a:spcAft>
              <a:buNone/>
            </a:pPr>
            <a:r>
              <a:rPr lang="zh-CN" altLang="en-US" sz="770">
                <a:latin typeface="Trebuchet MS" panose="020B0603020202020204" pitchFamily="34" charset="0"/>
                <a:ea typeface="黑体" panose="02010609060101010101" pitchFamily="49" charset="-122"/>
              </a:rPr>
              <a:t>下面我们谈谈模型（显示模型的图片）</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由于模型具有很多连接，我们无法在幻灯片中完整表示整个模型</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请记住：共有 </a:t>
            </a:r>
            <a:r>
              <a:rPr lang="en-US" altLang="zh-CN" sz="770">
                <a:latin typeface="Trebuchet MS" panose="020B0603020202020204" pitchFamily="34" charset="0"/>
                <a:ea typeface="黑体" panose="02010609060101010101" pitchFamily="49" charset="-122"/>
              </a:rPr>
              <a:t>784 </a:t>
            </a:r>
            <a:r>
              <a:rPr lang="zh-CN" altLang="en-US" sz="770">
                <a:latin typeface="Trebuchet MS" panose="020B0603020202020204" pitchFamily="34" charset="0"/>
                <a:ea typeface="黑体" panose="02010609060101010101" pitchFamily="49" charset="-122"/>
              </a:rPr>
              <a:t>个输入、</a:t>
            </a:r>
            <a:r>
              <a:rPr lang="en-US" altLang="zh-CN" sz="770">
                <a:latin typeface="Trebuchet MS" panose="020B0603020202020204" pitchFamily="34" charset="0"/>
                <a:ea typeface="黑体" panose="02010609060101010101" pitchFamily="49" charset="-122"/>
              </a:rPr>
              <a:t>2 </a:t>
            </a:r>
            <a:r>
              <a:rPr lang="zh-CN" altLang="en-US" sz="770">
                <a:latin typeface="Trebuchet MS" panose="020B0603020202020204" pitchFamily="34" charset="0"/>
                <a:ea typeface="黑体" panose="02010609060101010101" pitchFamily="49" charset="-122"/>
              </a:rPr>
              <a:t>个层（每层有 </a:t>
            </a:r>
            <a:r>
              <a:rPr lang="en-US" altLang="zh-CN" sz="770">
                <a:latin typeface="Trebuchet MS" panose="020B0603020202020204" pitchFamily="34" charset="0"/>
                <a:ea typeface="黑体" panose="02010609060101010101" pitchFamily="49" charset="-122"/>
              </a:rPr>
              <a:t>512 </a:t>
            </a:r>
            <a:r>
              <a:rPr lang="zh-CN" altLang="en-US" sz="770">
                <a:latin typeface="Trebuchet MS" panose="020B0603020202020204" pitchFamily="34" charset="0"/>
                <a:ea typeface="黑体" panose="02010609060101010101" pitchFamily="49" charset="-122"/>
              </a:rPr>
              <a:t>个神经元或节点）和 </a:t>
            </a:r>
            <a:r>
              <a:rPr lang="en-US" altLang="zh-CN" sz="770">
                <a:latin typeface="Trebuchet MS" panose="020B0603020202020204" pitchFamily="34" charset="0"/>
                <a:ea typeface="黑体" panose="02010609060101010101" pitchFamily="49" charset="-122"/>
              </a:rPr>
              <a:t>1 </a:t>
            </a:r>
            <a:r>
              <a:rPr lang="zh-CN" altLang="en-US" sz="770">
                <a:latin typeface="Trebuchet MS" panose="020B0603020202020204" pitchFamily="34" charset="0"/>
                <a:ea typeface="黑体" panose="02010609060101010101" pitchFamily="49" charset="-122"/>
              </a:rPr>
              <a:t>个输出层（有 </a:t>
            </a:r>
            <a:r>
              <a:rPr lang="en-US" altLang="zh-CN" sz="770">
                <a:latin typeface="Trebuchet MS" panose="020B0603020202020204" pitchFamily="34" charset="0"/>
                <a:ea typeface="黑体" panose="02010609060101010101" pitchFamily="49" charset="-122"/>
              </a:rPr>
              <a:t>10 </a:t>
            </a:r>
            <a:r>
              <a:rPr lang="zh-CN" altLang="en-US" sz="770">
                <a:latin typeface="Trebuchet MS" panose="020B0603020202020204" pitchFamily="34" charset="0"/>
                <a:ea typeface="黑体" panose="02010609060101010101" pitchFamily="49" charset="-122"/>
              </a:rPr>
              <a:t>个神经元，每个数字 </a:t>
            </a:r>
            <a:r>
              <a:rPr lang="en-US" altLang="zh-CN" sz="770">
                <a:latin typeface="Trebuchet MS" panose="020B0603020202020204" pitchFamily="34" charset="0"/>
                <a:ea typeface="黑体" panose="02010609060101010101" pitchFamily="49" charset="-122"/>
              </a:rPr>
              <a:t>1 </a:t>
            </a:r>
            <a:r>
              <a:rPr lang="zh-CN" altLang="en-US" sz="770">
                <a:latin typeface="Trebuchet MS" panose="020B0603020202020204" pitchFamily="34" charset="0"/>
                <a:ea typeface="黑体" panose="02010609060101010101" pitchFamily="49" charset="-122"/>
              </a:rPr>
              <a:t>个）</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每层中的每个神经元都连接到下一层中的每个神经元。这就是“密集”（</a:t>
            </a:r>
            <a:r>
              <a:rPr lang="en-US" altLang="zh-CN" sz="770">
                <a:latin typeface="Trebuchet MS" panose="020B0603020202020204" pitchFamily="34" charset="0"/>
                <a:ea typeface="黑体" panose="02010609060101010101" pitchFamily="49" charset="-122"/>
              </a:rPr>
              <a:t>Dense</a:t>
            </a:r>
            <a:r>
              <a:rPr lang="zh-CN" altLang="en-US" sz="770">
                <a:latin typeface="Trebuchet MS" panose="020B0603020202020204" pitchFamily="34" charset="0"/>
                <a:ea typeface="黑体" panose="02010609060101010101" pitchFamily="49" charset="-122"/>
              </a:rPr>
              <a:t>）</a:t>
            </a:r>
            <a:r>
              <a:rPr lang="en-US" altLang="zh-CN" sz="770">
                <a:latin typeface="Trebuchet MS" panose="020B0603020202020204" pitchFamily="34" charset="0"/>
                <a:ea typeface="黑体" panose="02010609060101010101" pitchFamily="49" charset="-122"/>
              </a:rPr>
              <a:t>Keras </a:t>
            </a:r>
            <a:r>
              <a:rPr lang="zh-CN" altLang="en-US" sz="770">
                <a:latin typeface="Trebuchet MS" panose="020B0603020202020204" pitchFamily="34" charset="0"/>
                <a:ea typeface="黑体" panose="02010609060101010101" pitchFamily="49" charset="-122"/>
              </a:rPr>
              <a:t>层的意思。</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这意味着模型中有很多连接 </a:t>
            </a:r>
            <a:r>
              <a:rPr lang="en-US" altLang="zh-CN" sz="770">
                <a:latin typeface="Trebuchet MS" panose="020B0603020202020204" pitchFamily="34" charset="0"/>
                <a:ea typeface="黑体" panose="02010609060101010101" pitchFamily="49" charset="-122"/>
              </a:rPr>
              <a:t>(784x512 + 512x512 + 512x10)</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看看这幅图，有人能猜到大致的连接数吗？</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连接数为 </a:t>
            </a:r>
            <a:r>
              <a:rPr lang="en-US" altLang="zh-CN" sz="770">
                <a:latin typeface="Trebuchet MS" panose="020B0603020202020204" pitchFamily="34" charset="0"/>
                <a:ea typeface="黑体" panose="02010609060101010101" pitchFamily="49" charset="-122"/>
              </a:rPr>
              <a:t>668,672</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对于 </a:t>
            </a:r>
            <a:r>
              <a:rPr lang="en-US" altLang="zh-CN" sz="770">
                <a:latin typeface="Trebuchet MS" panose="020B0603020202020204" pitchFamily="34" charset="0"/>
                <a:ea typeface="黑体" panose="02010609060101010101" pitchFamily="49" charset="-122"/>
              </a:rPr>
              <a:t>4 </a:t>
            </a:r>
            <a:r>
              <a:rPr lang="zh-CN" altLang="en-US" sz="770">
                <a:latin typeface="Trebuchet MS" panose="020B0603020202020204" pitchFamily="34" charset="0"/>
                <a:ea typeface="黑体" panose="02010609060101010101" pitchFamily="49" charset="-122"/>
              </a:rPr>
              <a:t>层网络而言，这是一个很大的数字</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这可以存储大量信息。思考一下 </a:t>
            </a:r>
            <a:r>
              <a:rPr lang="en-US" altLang="zh-CN" sz="770">
                <a:latin typeface="Trebuchet MS" panose="020B0603020202020204" pitchFamily="34" charset="0"/>
                <a:ea typeface="黑体" panose="02010609060101010101" pitchFamily="49" charset="-122"/>
              </a:rPr>
              <a:t>1 MB </a:t>
            </a:r>
            <a:r>
              <a:rPr lang="zh-CN" altLang="en-US" sz="770">
                <a:latin typeface="Trebuchet MS" panose="020B0603020202020204" pitchFamily="34" charset="0"/>
                <a:ea typeface="黑体" panose="02010609060101010101" pitchFamily="49" charset="-122"/>
              </a:rPr>
              <a:t>的信息（</a:t>
            </a:r>
            <a:r>
              <a:rPr lang="en-US" altLang="zh-CN" sz="770">
                <a:latin typeface="Trebuchet MS" panose="020B0603020202020204" pitchFamily="34" charset="0"/>
                <a:ea typeface="黑体" panose="02010609060101010101" pitchFamily="49" charset="-122"/>
              </a:rPr>
              <a:t>100 </a:t>
            </a:r>
            <a:r>
              <a:rPr lang="zh-CN" altLang="en-US" sz="770">
                <a:latin typeface="Trebuchet MS" panose="020B0603020202020204" pitchFamily="34" charset="0"/>
                <a:ea typeface="黑体" panose="02010609060101010101" pitchFamily="49" charset="-122"/>
              </a:rPr>
              <a:t>万个字节），以及 </a:t>
            </a:r>
            <a:r>
              <a:rPr lang="en-US" altLang="zh-CN" sz="770">
                <a:latin typeface="Trebuchet MS" panose="020B0603020202020204" pitchFamily="34" charset="0"/>
                <a:ea typeface="黑体" panose="02010609060101010101" pitchFamily="49" charset="-122"/>
              </a:rPr>
              <a:t>1 MB </a:t>
            </a:r>
            <a:r>
              <a:rPr lang="zh-CN" altLang="en-US" sz="770">
                <a:latin typeface="Trebuchet MS" panose="020B0603020202020204" pitchFamily="34" charset="0"/>
                <a:ea typeface="黑体" panose="02010609060101010101" pitchFamily="49" charset="-122"/>
              </a:rPr>
              <a:t>大约相当于 </a:t>
            </a:r>
            <a:r>
              <a:rPr lang="en-US" altLang="zh-CN" sz="770">
                <a:latin typeface="Trebuchet MS" panose="020B0603020202020204" pitchFamily="34" charset="0"/>
                <a:ea typeface="黑体" panose="02010609060101010101" pitchFamily="49" charset="-122"/>
              </a:rPr>
              <a:t>500 </a:t>
            </a:r>
            <a:r>
              <a:rPr lang="zh-CN" altLang="en-US" sz="770">
                <a:latin typeface="Trebuchet MS" panose="020B0603020202020204" pitchFamily="34" charset="0"/>
                <a:ea typeface="黑体" panose="02010609060101010101" pitchFamily="49" charset="-122"/>
              </a:rPr>
              <a:t>页文本这个事实。</a:t>
            </a:r>
          </a:p>
          <a:p>
            <a:pPr marL="0" lvl="0" indent="0" algn="l" rtl="0">
              <a:lnSpc>
                <a:spcPct val="80000"/>
              </a:lnSpc>
              <a:spcBef>
                <a:spcPts val="231"/>
              </a:spcBef>
              <a:spcAft>
                <a:spcPts val="0"/>
              </a:spcAft>
              <a:buNone/>
            </a:pPr>
            <a:endParaRPr lang="zh-CN" altLang="en-US" sz="770">
              <a:latin typeface="Trebuchet MS" panose="020B0603020202020204" pitchFamily="34" charset="0"/>
              <a:ea typeface="黑体" panose="02010609060101010101" pitchFamily="49" charset="-122"/>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那么，如果每个神经元彼此连接，如何存储信息呢？</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我们将信息存储在两个神经元之间的“权重”中</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r>
              <a:rPr lang="zh-CN" altLang="en-US" sz="770">
                <a:latin typeface="Trebuchet MS" panose="020B0603020202020204" pitchFamily="34" charset="0"/>
                <a:ea typeface="黑体" panose="02010609060101010101" pitchFamily="49" charset="-122"/>
              </a:rPr>
              <a:t>权重类似于我们大脑神经元之间的连接强度，不过在机制上存在一些差异</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a:latin typeface="Trebuchet MS" panose="020B0603020202020204" pitchFamily="34" charset="0"/>
              <a:ea typeface="黑体" panose="02010609060101010101" pitchFamily="49" charset="-122"/>
            </a:endParaRPr>
          </a:p>
          <a:p>
            <a:pPr marL="0" marR="0" lvl="0" indent="0" algn="l" rtl="0">
              <a:lnSpc>
                <a:spcPct val="80000"/>
              </a:lnSpc>
              <a:spcBef>
                <a:spcPts val="231"/>
              </a:spcBef>
              <a:spcAft>
                <a:spcPts val="0"/>
              </a:spcAft>
              <a:buClr>
                <a:schemeClr val="dk1"/>
              </a:buClr>
              <a:buSzPts val="770"/>
              <a:buFont typeface="Trebuchet MS"/>
              <a:buNone/>
            </a:pPr>
            <a:r>
              <a:rPr lang="zh-CN" altLang="en-US" sz="770">
                <a:latin typeface="Trebuchet MS" panose="020B0603020202020204" pitchFamily="34" charset="0"/>
                <a:ea typeface="黑体" panose="02010609060101010101" pitchFamily="49" charset="-122"/>
              </a:rPr>
              <a:t>那么，我们如何更新这些权重呢？</a:t>
            </a:r>
            <a:endParaRPr lang="zh-CN" altLang="en-US" sz="77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231"/>
              </a:spcBef>
              <a:spcAft>
                <a:spcPts val="0"/>
              </a:spcAft>
              <a:buNone/>
            </a:pPr>
            <a:endParaRPr lang="zh-CN" altLang="en-US" sz="770" dirty="0">
              <a:latin typeface="Trebuchet MS"/>
              <a:ea typeface="Trebuchet MS"/>
              <a:cs typeface="Trebuchet MS"/>
              <a:sym typeface="Trebuchet MS"/>
            </a:endParaRPr>
          </a:p>
        </p:txBody>
      </p:sp>
      <p:sp>
        <p:nvSpPr>
          <p:cNvPr id="428" name="Google Shape;428;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为了理解此网络是如何形成的，我们来看看最简单的模型。</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09" name="Google Shape;509;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CN" altLang="en-US" dirty="0">
                <a:latin typeface="Trebuchet MS" panose="020B0603020202020204" pitchFamily="34" charset="0"/>
                <a:ea typeface="黑体" panose="02010609060101010101" pitchFamily="49" charset="-122"/>
              </a:rPr>
              <a:t>前一张幻灯片上的每个圆形都代表一个神经元。此神经元最早被用于线性回归，即经典</a:t>
            </a:r>
            <a:r>
              <a:rPr lang="zh-CN" altLang="en-US">
                <a:latin typeface="Trebuchet MS" panose="020B0603020202020204" pitchFamily="34" charset="0"/>
                <a:ea typeface="黑体" panose="02010609060101010101" pitchFamily="49" charset="-122"/>
              </a:rPr>
              <a:t>的 </a:t>
            </a:r>
            <a:r>
              <a:rPr lang="en-US" altLang="zh-CN">
                <a:latin typeface="Trebuchet MS" panose="020B0603020202020204" pitchFamily="34" charset="0"/>
                <a:ea typeface="黑体" panose="02010609060101010101" pitchFamily="49" charset="-122"/>
              </a:rPr>
              <a:t>y = mx + b</a:t>
            </a:r>
            <a:r>
              <a:rPr lang="zh-CN" altLang="en-US">
                <a:latin typeface="Trebuchet MS" panose="020B0603020202020204" pitchFamily="34" charset="0"/>
                <a:ea typeface="黑体" panose="02010609060101010101" pitchFamily="49" charset="-122"/>
              </a:rPr>
              <a:t>。</a:t>
            </a:r>
            <a:r>
              <a:rPr lang="zh-CN" altLang="en-US" dirty="0">
                <a:latin typeface="Trebuchet MS" panose="020B0603020202020204" pitchFamily="34" charset="0"/>
                <a:ea typeface="黑体" panose="02010609060101010101" pitchFamily="49" charset="-122"/>
              </a:rPr>
              <a:t>回归是指我们使用连续的输入量来预测连续的输出量，例如使用一壶水放在炉子上的秒数来预测水温。</a:t>
            </a: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dirty="0">
                <a:latin typeface="Trebuchet MS" panose="020B0603020202020204" pitchFamily="34" charset="0"/>
                <a:ea typeface="黑体" panose="02010609060101010101" pitchFamily="49" charset="-122"/>
              </a:rPr>
              <a:t>对于每个进入神经元的变量，我们都会找到它的斜</a:t>
            </a:r>
            <a:r>
              <a:rPr lang="zh-CN" altLang="en-US">
                <a:latin typeface="Trebuchet MS" panose="020B0603020202020204" pitchFamily="34" charset="0"/>
                <a:ea typeface="黑体" panose="02010609060101010101" pitchFamily="49" charset="-122"/>
              </a:rPr>
              <a:t>率 </a:t>
            </a:r>
            <a:r>
              <a:rPr lang="en-US" altLang="zh-CN">
                <a:latin typeface="Trebuchet MS" panose="020B0603020202020204" pitchFamily="34" charset="0"/>
                <a:ea typeface="黑体" panose="02010609060101010101" pitchFamily="49" charset="-122"/>
              </a:rPr>
              <a:t>(m) </a:t>
            </a:r>
            <a:r>
              <a:rPr lang="zh-CN" altLang="en-US">
                <a:latin typeface="Trebuchet MS" panose="020B0603020202020204" pitchFamily="34" charset="0"/>
                <a:ea typeface="黑体" panose="02010609060101010101" pitchFamily="49" charset="-122"/>
              </a:rPr>
              <a:t>或</a:t>
            </a:r>
            <a:r>
              <a:rPr lang="zh-CN" altLang="en-US" dirty="0">
                <a:latin typeface="Trebuchet MS" panose="020B0603020202020204" pitchFamily="34" charset="0"/>
                <a:ea typeface="黑体" panose="02010609060101010101" pitchFamily="49" charset="-122"/>
              </a:rPr>
              <a:t>“权重</a:t>
            </a:r>
            <a:r>
              <a:rPr lang="zh-CN" altLang="en-US">
                <a:latin typeface="Trebuchet MS" panose="020B0603020202020204" pitchFamily="34" charset="0"/>
                <a:ea typeface="黑体" panose="02010609060101010101" pitchFamily="49" charset="-122"/>
              </a:rPr>
              <a:t>”。</a:t>
            </a:r>
            <a:r>
              <a:rPr lang="en-US" altLang="zh-CN">
                <a:latin typeface="Trebuchet MS" panose="020B0603020202020204" pitchFamily="34" charset="0"/>
                <a:ea typeface="黑体" panose="02010609060101010101" pitchFamily="49" charset="-122"/>
              </a:rPr>
              <a:t>y = mx + b </a:t>
            </a:r>
            <a:r>
              <a:rPr lang="zh-CN" altLang="en-US">
                <a:latin typeface="Trebuchet MS" panose="020B0603020202020204" pitchFamily="34" charset="0"/>
                <a:ea typeface="黑体" panose="02010609060101010101" pitchFamily="49" charset="-122"/>
              </a:rPr>
              <a:t>中的“</a:t>
            </a:r>
            <a:r>
              <a:rPr lang="en-US" altLang="zh-CN">
                <a:latin typeface="Trebuchet MS" panose="020B0603020202020204" pitchFamily="34" charset="0"/>
                <a:ea typeface="黑体" panose="02010609060101010101" pitchFamily="49" charset="-122"/>
              </a:rPr>
              <a:t>b”</a:t>
            </a:r>
            <a:r>
              <a:rPr lang="zh-CN" altLang="en-US">
                <a:latin typeface="Trebuchet MS" panose="020B0603020202020204" pitchFamily="34" charset="0"/>
                <a:ea typeface="黑体" panose="02010609060101010101" pitchFamily="49" charset="-122"/>
              </a:rPr>
              <a:t>（或 </a:t>
            </a:r>
            <a:r>
              <a:rPr lang="en-US" altLang="zh-CN">
                <a:latin typeface="Trebuchet MS" panose="020B0603020202020204" pitchFamily="34" charset="0"/>
                <a:ea typeface="黑体" panose="02010609060101010101" pitchFamily="49" charset="-122"/>
              </a:rPr>
              <a:t>y </a:t>
            </a:r>
            <a:r>
              <a:rPr lang="zh-CN" altLang="en-US">
                <a:latin typeface="Trebuchet MS" panose="020B0603020202020204" pitchFamily="34" charset="0"/>
                <a:ea typeface="黑体" panose="02010609060101010101" pitchFamily="49" charset="-122"/>
              </a:rPr>
              <a:t>轴</a:t>
            </a:r>
            <a:r>
              <a:rPr lang="zh-CN" altLang="en-US" dirty="0">
                <a:latin typeface="Trebuchet MS" panose="020B0603020202020204" pitchFamily="34" charset="0"/>
                <a:ea typeface="黑体" panose="02010609060101010101" pitchFamily="49" charset="-122"/>
              </a:rPr>
              <a:t>截距）存储在神经元中。</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073638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2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7.xml"/><Relationship Id="rId5" Type="http://schemas.openxmlformats.org/officeDocument/2006/relationships/image" Target="../media/image23.svg"/><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9.emf"/><Relationship Id="rId2" Type="http://schemas.openxmlformats.org/officeDocument/2006/relationships/image" Target="../media/image32.jpeg"/><Relationship Id="rId1" Type="http://schemas.openxmlformats.org/officeDocument/2006/relationships/slideMaster" Target="../slideMasters/slideMaster7.xml"/><Relationship Id="rId6" Type="http://schemas.openxmlformats.org/officeDocument/2006/relationships/image" Target="../media/image5.png"/><Relationship Id="rId5" Type="http://schemas.openxmlformats.org/officeDocument/2006/relationships/image" Target="../media/image25.svg"/><Relationship Id="rId4"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56"/>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7" name="Google Shape;17;p56"/>
          <p:cNvPicPr preferRelativeResize="0"/>
          <p:nvPr/>
        </p:nvPicPr>
        <p:blipFill rotWithShape="1">
          <a:blip r:embed="rId2">
            <a:alphaModFix/>
          </a:blip>
          <a:srcRect/>
          <a:stretch/>
        </p:blipFill>
        <p:spPr>
          <a:xfrm rot="10800000" flipH="1">
            <a:off x="42483" y="0"/>
            <a:ext cx="10930317" cy="6172200"/>
          </a:xfrm>
          <a:prstGeom prst="rect">
            <a:avLst/>
          </a:prstGeom>
          <a:noFill/>
          <a:ln>
            <a:noFill/>
          </a:ln>
        </p:spPr>
      </p:pic>
      <p:pic>
        <p:nvPicPr>
          <p:cNvPr id="18" name="Google Shape;18;p56"/>
          <p:cNvPicPr preferRelativeResize="0"/>
          <p:nvPr/>
        </p:nvPicPr>
        <p:blipFill rotWithShape="1">
          <a:blip r:embed="rId3">
            <a:alphaModFix/>
          </a:blip>
          <a:srcRect/>
          <a:stretch/>
        </p:blipFill>
        <p:spPr>
          <a:xfrm>
            <a:off x="604531" y="3033530"/>
            <a:ext cx="2020683" cy="700079"/>
          </a:xfrm>
          <a:prstGeom prst="rect">
            <a:avLst/>
          </a:prstGeom>
          <a:noFill/>
          <a:ln>
            <a:noFill/>
          </a:ln>
        </p:spPr>
      </p:pic>
      <p:sp>
        <p:nvSpPr>
          <p:cNvPr id="19" name="Google Shape;19;p56"/>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56"/>
          <p:cNvSpPr txBox="1">
            <a:spLocks noGrp="1"/>
          </p:cNvSpPr>
          <p:nvPr>
            <p:ph type="title"/>
          </p:nvPr>
        </p:nvSpPr>
        <p:spPr>
          <a:xfrm>
            <a:off x="481662" y="4405221"/>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9"/>
        <p:cNvGrpSpPr/>
        <p:nvPr/>
      </p:nvGrpSpPr>
      <p:grpSpPr>
        <a:xfrm>
          <a:off x="0" y="0"/>
          <a:ext cx="0" cy="0"/>
          <a:chOff x="0" y="0"/>
          <a:chExt cx="0" cy="0"/>
        </a:xfrm>
      </p:grpSpPr>
      <p:sp>
        <p:nvSpPr>
          <p:cNvPr id="60" name="Google Shape;60;p8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1" name="Google Shape;61;p8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2" name="Google Shape;62;p84"/>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1395575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4698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862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3"/>
        <p:cNvGrpSpPr/>
        <p:nvPr/>
      </p:nvGrpSpPr>
      <p:grpSpPr>
        <a:xfrm>
          <a:off x="0" y="0"/>
          <a:ext cx="0" cy="0"/>
          <a:chOff x="0" y="0"/>
          <a:chExt cx="0" cy="0"/>
        </a:xfrm>
      </p:grpSpPr>
      <p:sp>
        <p:nvSpPr>
          <p:cNvPr id="64" name="Google Shape;64;p8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5"/>
        <p:cNvGrpSpPr/>
        <p:nvPr/>
      </p:nvGrpSpPr>
      <p:grpSpPr>
        <a:xfrm>
          <a:off x="0" y="0"/>
          <a:ext cx="0" cy="0"/>
          <a:chOff x="0" y="0"/>
          <a:chExt cx="0" cy="0"/>
        </a:xfrm>
      </p:grpSpPr>
      <p:sp>
        <p:nvSpPr>
          <p:cNvPr id="66" name="Google Shape;66;p8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7" name="Google Shape;67;p8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68"/>
        <p:cNvGrpSpPr/>
        <p:nvPr/>
      </p:nvGrpSpPr>
      <p:grpSpPr>
        <a:xfrm>
          <a:off x="0" y="0"/>
          <a:ext cx="0" cy="0"/>
          <a:chOff x="0" y="0"/>
          <a:chExt cx="0" cy="0"/>
        </a:xfrm>
      </p:grpSpPr>
      <p:sp>
        <p:nvSpPr>
          <p:cNvPr id="69" name="Google Shape;69;p87"/>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70" name="Google Shape;70;p87"/>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71" name="Google Shape;71;p87"/>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2" name="Google Shape;72;p87"/>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3"/>
        <p:cNvGrpSpPr/>
        <p:nvPr/>
      </p:nvGrpSpPr>
      <p:grpSpPr>
        <a:xfrm>
          <a:off x="0" y="0"/>
          <a:ext cx="0" cy="0"/>
          <a:chOff x="0" y="0"/>
          <a:chExt cx="0" cy="0"/>
        </a:xfrm>
      </p:grpSpPr>
      <p:sp>
        <p:nvSpPr>
          <p:cNvPr id="84" name="Google Shape;84;p5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Noto Sans Symbol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Noto Sans Symbol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86" name="Google Shape;86;p5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7"/>
        <p:cNvGrpSpPr/>
        <p:nvPr/>
      </p:nvGrpSpPr>
      <p:grpSpPr>
        <a:xfrm>
          <a:off x="0" y="0"/>
          <a:ext cx="0" cy="0"/>
          <a:chOff x="0" y="0"/>
          <a:chExt cx="0" cy="0"/>
        </a:xfrm>
      </p:grpSpPr>
      <p:sp>
        <p:nvSpPr>
          <p:cNvPr id="88" name="Google Shape;88;p88"/>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88"/>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90" name="Google Shape;90;p8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8"/>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88"/>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88"/>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4"/>
        <p:cNvGrpSpPr/>
        <p:nvPr/>
      </p:nvGrpSpPr>
      <p:grpSpPr>
        <a:xfrm>
          <a:off x="0" y="0"/>
          <a:ext cx="0" cy="0"/>
          <a:chOff x="0" y="0"/>
          <a:chExt cx="0" cy="0"/>
        </a:xfrm>
      </p:grpSpPr>
      <p:sp>
        <p:nvSpPr>
          <p:cNvPr id="95" name="Google Shape;95;p89"/>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89"/>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97" name="Google Shape;97;p8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9"/>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00" name="Google Shape;100;p89"/>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
        <p:cNvGrpSpPr/>
        <p:nvPr/>
      </p:nvGrpSpPr>
      <p:grpSpPr>
        <a:xfrm>
          <a:off x="0" y="0"/>
          <a:ext cx="0" cy="0"/>
          <a:chOff x="0" y="0"/>
          <a:chExt cx="0" cy="0"/>
        </a:xfrm>
      </p:grpSpPr>
      <p:sp>
        <p:nvSpPr>
          <p:cNvPr id="102" name="Google Shape;102;p90"/>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0"/>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104" name="Google Shape;104;p9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9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07" name="Google Shape;107;p90"/>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91"/>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91"/>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1" name="Google Shape;111;p91"/>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2" name="Google Shape;112;p91"/>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91"/>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9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91"/>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92"/>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92"/>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19" name="Google Shape;119;p92"/>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0" name="Google Shape;120;p92"/>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21" name="Google Shape;121;p92"/>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2" name="Google Shape;122;p9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9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9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25" name="Google Shape;125;p9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5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5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C62CA972-7D61-4649-A893-70577EB772EE}"/>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9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9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9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31" name="Google Shape;131;p9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132" name="Google Shape;132;p93"/>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9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9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9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7"/>
        <p:cNvGrpSpPr/>
        <p:nvPr/>
      </p:nvGrpSpPr>
      <p:grpSpPr>
        <a:xfrm>
          <a:off x="0" y="0"/>
          <a:ext cx="0" cy="0"/>
          <a:chOff x="0" y="0"/>
          <a:chExt cx="0" cy="0"/>
        </a:xfrm>
      </p:grpSpPr>
      <p:sp>
        <p:nvSpPr>
          <p:cNvPr id="138" name="Google Shape;138;p95"/>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95"/>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40" name="Google Shape;140;p95"/>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41" name="Google Shape;141;p9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44" name="Google Shape;144;p95"/>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grpSp>
        <p:nvGrpSpPr>
          <p:cNvPr id="146" name="Google Shape;146;p96"/>
          <p:cNvGrpSpPr/>
          <p:nvPr/>
        </p:nvGrpSpPr>
        <p:grpSpPr>
          <a:xfrm>
            <a:off x="6729649" y="433953"/>
            <a:ext cx="3667080" cy="4634191"/>
            <a:chOff x="7477387" y="482170"/>
            <a:chExt cx="4074533" cy="5149101"/>
          </a:xfrm>
        </p:grpSpPr>
        <p:sp>
          <p:nvSpPr>
            <p:cNvPr id="147" name="Google Shape;147;p96"/>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6"/>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96"/>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96"/>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51" name="Google Shape;151;p96"/>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52" name="Google Shape;152;p96"/>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96"/>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9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96"/>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6"/>
        <p:cNvGrpSpPr/>
        <p:nvPr/>
      </p:nvGrpSpPr>
      <p:grpSpPr>
        <a:xfrm>
          <a:off x="0" y="0"/>
          <a:ext cx="0" cy="0"/>
          <a:chOff x="0" y="0"/>
          <a:chExt cx="0" cy="0"/>
        </a:xfrm>
      </p:grpSpPr>
      <p:sp>
        <p:nvSpPr>
          <p:cNvPr id="157" name="Google Shape;157;p97"/>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97"/>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59" name="Google Shape;159;p9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9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9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62" name="Google Shape;162;p97"/>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98"/>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98"/>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66" name="Google Shape;166;p9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9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9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69" name="Google Shape;169;p98"/>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0_Title Slide - Images">
  <p:cSld name="10_Title Slide - Images">
    <p:bg>
      <p:bgPr>
        <a:solidFill>
          <a:schemeClr val="lt1"/>
        </a:solidFill>
        <a:effectLst/>
      </p:bgPr>
    </p:bg>
    <p:spTree>
      <p:nvGrpSpPr>
        <p:cNvPr id="1" name="Shape 252"/>
        <p:cNvGrpSpPr/>
        <p:nvPr/>
      </p:nvGrpSpPr>
      <p:grpSpPr>
        <a:xfrm>
          <a:off x="0" y="0"/>
          <a:ext cx="0" cy="0"/>
          <a:chOff x="0" y="0"/>
          <a:chExt cx="0" cy="0"/>
        </a:xfrm>
      </p:grpSpPr>
      <p:pic>
        <p:nvPicPr>
          <p:cNvPr id="253" name="Google Shape;253;p100"/>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254" name="Google Shape;254;p100"/>
          <p:cNvSpPr/>
          <p:nvPr/>
        </p:nvSpPr>
        <p:spPr>
          <a:xfrm>
            <a:off x="0" y="0"/>
            <a:ext cx="10972800" cy="6172200"/>
          </a:xfrm>
          <a:prstGeom prst="rect">
            <a:avLst/>
          </a:prstGeom>
          <a:gradFill>
            <a:gsLst>
              <a:gs pos="0">
                <a:srgbClr val="000000">
                  <a:alpha val="57647"/>
                </a:srgbClr>
              </a:gs>
              <a:gs pos="58000">
                <a:srgbClr val="000000">
                  <a:alpha val="0"/>
                </a:srgbClr>
              </a:gs>
              <a:gs pos="100000">
                <a:srgbClr val="000000">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5" name="Google Shape;255;p100"/>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56" name="Google Shape;256;p100"/>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7" name="Google Shape;257;p100"/>
          <p:cNvPicPr preferRelativeResize="0"/>
          <p:nvPr/>
        </p:nvPicPr>
        <p:blipFill rotWithShape="1">
          <a:blip r:embed="rId3">
            <a:alphaModFix/>
          </a:blip>
          <a:srcRect/>
          <a:stretch/>
        </p:blipFill>
        <p:spPr>
          <a:xfrm>
            <a:off x="404259" y="2527241"/>
            <a:ext cx="1626671" cy="350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58"/>
        <p:cNvGrpSpPr/>
        <p:nvPr/>
      </p:nvGrpSpPr>
      <p:grpSpPr>
        <a:xfrm>
          <a:off x="0" y="0"/>
          <a:ext cx="0" cy="0"/>
          <a:chOff x="0" y="0"/>
          <a:chExt cx="0" cy="0"/>
        </a:xfrm>
      </p:grpSpPr>
      <p:sp>
        <p:nvSpPr>
          <p:cNvPr id="259" name="Google Shape;259;p101"/>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101"/>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1" name="Google Shape;261;p101"/>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262"/>
        <p:cNvGrpSpPr/>
        <p:nvPr/>
      </p:nvGrpSpPr>
      <p:grpSpPr>
        <a:xfrm>
          <a:off x="0" y="0"/>
          <a:ext cx="0" cy="0"/>
          <a:chOff x="0" y="0"/>
          <a:chExt cx="0" cy="0"/>
        </a:xfrm>
      </p:grpSpPr>
      <p:sp>
        <p:nvSpPr>
          <p:cNvPr id="263" name="Google Shape;263;p10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10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5" name="Google Shape;265;p10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6" name="Google Shape;266;p102"/>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sz="800" b="1" i="0">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267"/>
        <p:cNvGrpSpPr/>
        <p:nvPr/>
      </p:nvGrpSpPr>
      <p:grpSpPr>
        <a:xfrm>
          <a:off x="0" y="0"/>
          <a:ext cx="0" cy="0"/>
          <a:chOff x="0" y="0"/>
          <a:chExt cx="0" cy="0"/>
        </a:xfrm>
      </p:grpSpPr>
      <p:sp>
        <p:nvSpPr>
          <p:cNvPr id="268" name="Google Shape;268;p10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9" name="Google Shape;269;p10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10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1" name="Google Shape;271;p10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5"/>
        <p:cNvGrpSpPr/>
        <p:nvPr/>
      </p:nvGrpSpPr>
      <p:grpSpPr>
        <a:xfrm>
          <a:off x="0" y="0"/>
          <a:ext cx="0" cy="0"/>
          <a:chOff x="0" y="0"/>
          <a:chExt cx="0" cy="0"/>
        </a:xfrm>
      </p:grpSpPr>
      <p:sp>
        <p:nvSpPr>
          <p:cNvPr id="26" name="Google Shape;26;p6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27" name="Google Shape;27;p60"/>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28" name="Google Shape;28;p60"/>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 name="Google Shape;29;p60"/>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 name="Google Shape;30;p60"/>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72"/>
        <p:cNvGrpSpPr/>
        <p:nvPr/>
      </p:nvGrpSpPr>
      <p:grpSpPr>
        <a:xfrm>
          <a:off x="0" y="0"/>
          <a:ext cx="0" cy="0"/>
          <a:chOff x="0" y="0"/>
          <a:chExt cx="0" cy="0"/>
        </a:xfrm>
      </p:grpSpPr>
      <p:sp>
        <p:nvSpPr>
          <p:cNvPr id="273" name="Google Shape;273;p10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4" name="Google Shape;274;p10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10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6" name="Google Shape;276;p10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7"/>
        <p:cNvGrpSpPr/>
        <p:nvPr/>
      </p:nvGrpSpPr>
      <p:grpSpPr>
        <a:xfrm>
          <a:off x="0" y="0"/>
          <a:ext cx="0" cy="0"/>
          <a:chOff x="0" y="0"/>
          <a:chExt cx="0" cy="0"/>
        </a:xfrm>
      </p:grpSpPr>
      <p:sp>
        <p:nvSpPr>
          <p:cNvPr id="278" name="Google Shape;278;p10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9" name="Google Shape;279;p10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80"/>
        <p:cNvGrpSpPr/>
        <p:nvPr/>
      </p:nvGrpSpPr>
      <p:grpSpPr>
        <a:xfrm>
          <a:off x="0" y="0"/>
          <a:ext cx="0" cy="0"/>
          <a:chOff x="0" y="0"/>
          <a:chExt cx="0" cy="0"/>
        </a:xfrm>
      </p:grpSpPr>
      <p:sp>
        <p:nvSpPr>
          <p:cNvPr id="281" name="Google Shape;281;p106"/>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2" name="Google Shape;282;p106"/>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83"/>
        <p:cNvGrpSpPr/>
        <p:nvPr/>
      </p:nvGrpSpPr>
      <p:grpSpPr>
        <a:xfrm>
          <a:off x="0" y="0"/>
          <a:ext cx="0" cy="0"/>
          <a:chOff x="0" y="0"/>
          <a:chExt cx="0" cy="0"/>
        </a:xfrm>
      </p:grpSpPr>
      <p:sp>
        <p:nvSpPr>
          <p:cNvPr id="284" name="Google Shape;284;p107"/>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07"/>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286" name="Google Shape;286;p107"/>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287" name="Google Shape;287;p107"/>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288"/>
        <p:cNvGrpSpPr/>
        <p:nvPr/>
      </p:nvGrpSpPr>
      <p:grpSpPr>
        <a:xfrm>
          <a:off x="0" y="0"/>
          <a:ext cx="0" cy="0"/>
          <a:chOff x="0" y="0"/>
          <a:chExt cx="0" cy="0"/>
        </a:xfrm>
      </p:grpSpPr>
      <p:sp>
        <p:nvSpPr>
          <p:cNvPr id="289" name="Google Shape;289;p10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0" name="Google Shape;290;p108"/>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91" name="Google Shape;291;p108"/>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92"/>
        <p:cNvGrpSpPr/>
        <p:nvPr/>
      </p:nvGrpSpPr>
      <p:grpSpPr>
        <a:xfrm>
          <a:off x="0" y="0"/>
          <a:ext cx="0" cy="0"/>
          <a:chOff x="0" y="0"/>
          <a:chExt cx="0" cy="0"/>
        </a:xfrm>
      </p:grpSpPr>
      <p:sp>
        <p:nvSpPr>
          <p:cNvPr id="293" name="Google Shape;293;p10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294"/>
        <p:cNvGrpSpPr/>
        <p:nvPr/>
      </p:nvGrpSpPr>
      <p:grpSpPr>
        <a:xfrm>
          <a:off x="0" y="0"/>
          <a:ext cx="0" cy="0"/>
          <a:chOff x="0" y="0"/>
          <a:chExt cx="0" cy="0"/>
        </a:xfrm>
      </p:grpSpPr>
      <p:sp>
        <p:nvSpPr>
          <p:cNvPr id="295" name="Google Shape;295;p1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6" name="Google Shape;296;p110"/>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297"/>
        <p:cNvGrpSpPr/>
        <p:nvPr/>
      </p:nvGrpSpPr>
      <p:grpSpPr>
        <a:xfrm>
          <a:off x="0" y="0"/>
          <a:ext cx="0" cy="0"/>
          <a:chOff x="0" y="0"/>
          <a:chExt cx="0" cy="0"/>
        </a:xfrm>
      </p:grpSpPr>
      <p:pic>
        <p:nvPicPr>
          <p:cNvPr id="298" name="Google Shape;298;p111"/>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299"/>
        <p:cNvGrpSpPr/>
        <p:nvPr/>
      </p:nvGrpSpPr>
      <p:grpSpPr>
        <a:xfrm>
          <a:off x="0" y="0"/>
          <a:ext cx="0" cy="0"/>
          <a:chOff x="0" y="0"/>
          <a:chExt cx="0" cy="0"/>
        </a:xfrm>
      </p:grpSpPr>
      <p:sp>
        <p:nvSpPr>
          <p:cNvPr id="300" name="Google Shape;300;p1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112"/>
          <p:cNvSpPr txBox="1">
            <a:spLocks noGrp="1"/>
          </p:cNvSpPr>
          <p:nvPr>
            <p:ph type="body" idx="1"/>
          </p:nvPr>
        </p:nvSpPr>
        <p:spPr>
          <a:xfrm>
            <a:off x="498348" y="1183334"/>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77"/>
        <p:cNvGrpSpPr/>
        <p:nvPr/>
      </p:nvGrpSpPr>
      <p:grpSpPr>
        <a:xfrm>
          <a:off x="0" y="0"/>
          <a:ext cx="0" cy="0"/>
          <a:chOff x="0" y="0"/>
          <a:chExt cx="0" cy="0"/>
        </a:xfrm>
      </p:grpSpPr>
      <p:pic>
        <p:nvPicPr>
          <p:cNvPr id="278" name="Google Shape;278;p55"/>
          <p:cNvPicPr preferRelativeResize="0"/>
          <p:nvPr/>
        </p:nvPicPr>
        <p:blipFill rotWithShape="1">
          <a:blip r:embed="rId2">
            <a:alphaModFix/>
          </a:blip>
          <a:srcRect/>
          <a:stretch/>
        </p:blipFill>
        <p:spPr>
          <a:xfrm>
            <a:off x="583337" y="3902417"/>
            <a:ext cx="3232858" cy="1132744"/>
          </a:xfrm>
          <a:prstGeom prst="rect">
            <a:avLst/>
          </a:prstGeom>
          <a:noFill/>
          <a:ln>
            <a:noFill/>
          </a:ln>
        </p:spPr>
      </p:pic>
      <p:sp>
        <p:nvSpPr>
          <p:cNvPr id="279" name="Google Shape;279;p55"/>
          <p:cNvSpPr txBox="1"/>
          <p:nvPr/>
        </p:nvSpPr>
        <p:spPr>
          <a:xfrm>
            <a:off x="481643"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sz="2000">
              <a:solidFill>
                <a:schemeClr val="lt2"/>
              </a:solidFill>
              <a:latin typeface="Trebuchet MS"/>
              <a:ea typeface="Trebuchet MS"/>
              <a:cs typeface="Trebuchet MS"/>
              <a:sym typeface="Trebuchet MS"/>
            </a:endParaRPr>
          </a:p>
        </p:txBody>
      </p:sp>
      <p:pic>
        <p:nvPicPr>
          <p:cNvPr id="280" name="Google Shape;280;p55"/>
          <p:cNvPicPr preferRelativeResize="0"/>
          <p:nvPr/>
        </p:nvPicPr>
        <p:blipFill rotWithShape="1">
          <a:blip r:embed="rId3">
            <a:alphaModFix/>
          </a:blip>
          <a:srcRect/>
          <a:stretch/>
        </p:blipFill>
        <p:spPr>
          <a:xfrm rot="10800000" flipH="1">
            <a:off x="42485" y="0"/>
            <a:ext cx="10930317" cy="6172200"/>
          </a:xfrm>
          <a:prstGeom prst="rect">
            <a:avLst/>
          </a:prstGeom>
          <a:noFill/>
          <a:ln>
            <a:noFill/>
          </a:ln>
        </p:spPr>
      </p:pic>
    </p:spTree>
    <p:extLst>
      <p:ext uri="{BB962C8B-B14F-4D97-AF65-F5344CB8AC3E}">
        <p14:creationId xmlns:p14="http://schemas.microsoft.com/office/powerpoint/2010/main" val="207746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1"/>
        <p:cNvGrpSpPr/>
        <p:nvPr/>
      </p:nvGrpSpPr>
      <p:grpSpPr>
        <a:xfrm>
          <a:off x="0" y="0"/>
          <a:ext cx="0" cy="0"/>
          <a:chOff x="0" y="0"/>
          <a:chExt cx="0" cy="0"/>
        </a:xfrm>
      </p:grpSpPr>
      <p:pic>
        <p:nvPicPr>
          <p:cNvPr id="32" name="Google Shape;32;p78"/>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33" name="Google Shape;33;p78"/>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34" name="Google Shape;34;p78"/>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35" name="Google Shape;35;p78"/>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sz="2000">
              <a:solidFill>
                <a:schemeClr val="lt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81"/>
        <p:cNvGrpSpPr/>
        <p:nvPr/>
      </p:nvGrpSpPr>
      <p:grpSpPr>
        <a:xfrm>
          <a:off x="0" y="0"/>
          <a:ext cx="0" cy="0"/>
          <a:chOff x="0" y="0"/>
          <a:chExt cx="0" cy="0"/>
        </a:xfrm>
      </p:grpSpPr>
      <p:sp>
        <p:nvSpPr>
          <p:cNvPr id="282" name="Google Shape;282;p56"/>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3" name="Google Shape;283;p56"/>
          <p:cNvPicPr preferRelativeResize="0"/>
          <p:nvPr/>
        </p:nvPicPr>
        <p:blipFill rotWithShape="1">
          <a:blip r:embed="rId2">
            <a:alphaModFix/>
          </a:blip>
          <a:srcRect/>
          <a:stretch/>
        </p:blipFill>
        <p:spPr>
          <a:xfrm rot="10800000" flipH="1">
            <a:off x="42482" y="0"/>
            <a:ext cx="10930318" cy="6172200"/>
          </a:xfrm>
          <a:prstGeom prst="rect">
            <a:avLst/>
          </a:prstGeom>
          <a:noFill/>
          <a:ln>
            <a:noFill/>
          </a:ln>
        </p:spPr>
      </p:pic>
      <p:pic>
        <p:nvPicPr>
          <p:cNvPr id="284" name="Google Shape;284;p56"/>
          <p:cNvPicPr preferRelativeResize="0"/>
          <p:nvPr/>
        </p:nvPicPr>
        <p:blipFill rotWithShape="1">
          <a:blip r:embed="rId3">
            <a:alphaModFix/>
          </a:blip>
          <a:srcRect/>
          <a:stretch/>
        </p:blipFill>
        <p:spPr>
          <a:xfrm>
            <a:off x="604531" y="3033529"/>
            <a:ext cx="2020682" cy="700079"/>
          </a:xfrm>
          <a:prstGeom prst="rect">
            <a:avLst/>
          </a:prstGeom>
          <a:noFill/>
          <a:ln>
            <a:noFill/>
          </a:ln>
        </p:spPr>
      </p:pic>
      <p:sp>
        <p:nvSpPr>
          <p:cNvPr id="285" name="Google Shape;285;p56"/>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86" name="Google Shape;286;p56"/>
          <p:cNvSpPr txBox="1">
            <a:spLocks noGrp="1"/>
          </p:cNvSpPr>
          <p:nvPr>
            <p:ph type="title"/>
          </p:nvPr>
        </p:nvSpPr>
        <p:spPr>
          <a:xfrm>
            <a:off x="481662" y="4405222"/>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74131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87"/>
        <p:cNvGrpSpPr/>
        <p:nvPr/>
      </p:nvGrpSpPr>
      <p:grpSpPr>
        <a:xfrm>
          <a:off x="0" y="0"/>
          <a:ext cx="0" cy="0"/>
          <a:chOff x="0" y="0"/>
          <a:chExt cx="0" cy="0"/>
        </a:xfrm>
      </p:grpSpPr>
      <p:sp>
        <p:nvSpPr>
          <p:cNvPr id="288" name="Google Shape;288;p57"/>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57"/>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0" name="Google Shape;290;p57"/>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5537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91"/>
        <p:cNvGrpSpPr/>
        <p:nvPr/>
      </p:nvGrpSpPr>
      <p:grpSpPr>
        <a:xfrm>
          <a:off x="0" y="0"/>
          <a:ext cx="0" cy="0"/>
          <a:chOff x="0" y="0"/>
          <a:chExt cx="0" cy="0"/>
        </a:xfrm>
      </p:grpSpPr>
      <p:sp>
        <p:nvSpPr>
          <p:cNvPr id="292" name="Google Shape;292;p58"/>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58"/>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4" name="Google Shape;294;p58"/>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5" name="Google Shape;295;p58"/>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29268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296"/>
        <p:cNvGrpSpPr/>
        <p:nvPr/>
      </p:nvGrpSpPr>
      <p:grpSpPr>
        <a:xfrm>
          <a:off x="0" y="0"/>
          <a:ext cx="0" cy="0"/>
          <a:chOff x="0" y="0"/>
          <a:chExt cx="0" cy="0"/>
        </a:xfrm>
      </p:grpSpPr>
      <p:sp>
        <p:nvSpPr>
          <p:cNvPr id="297" name="Google Shape;297;p59"/>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59"/>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9" name="Google Shape;299;p59"/>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0" name="Google Shape;300;p59"/>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65053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01"/>
        <p:cNvGrpSpPr/>
        <p:nvPr/>
      </p:nvGrpSpPr>
      <p:grpSpPr>
        <a:xfrm>
          <a:off x="0" y="0"/>
          <a:ext cx="0" cy="0"/>
          <a:chOff x="0" y="0"/>
          <a:chExt cx="0" cy="0"/>
        </a:xfrm>
      </p:grpSpPr>
      <p:sp>
        <p:nvSpPr>
          <p:cNvPr id="302" name="Google Shape;302;p60"/>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60"/>
          <p:cNvSpPr txBox="1">
            <a:spLocks noGrp="1"/>
          </p:cNvSpPr>
          <p:nvPr>
            <p:ph type="body" idx="1"/>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4" name="Google Shape;304;p60"/>
          <p:cNvSpPr/>
          <p:nvPr/>
        </p:nvSpPr>
        <p:spPr>
          <a:xfrm>
            <a:off x="9809102" y="568977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60"/>
          <p:cNvSpPr txBox="1">
            <a:spLocks noGrp="1"/>
          </p:cNvSpPr>
          <p:nvPr>
            <p:ph type="body" idx="2"/>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63054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06"/>
        <p:cNvGrpSpPr/>
        <p:nvPr/>
      </p:nvGrpSpPr>
      <p:grpSpPr>
        <a:xfrm>
          <a:off x="0" y="0"/>
          <a:ext cx="0" cy="0"/>
          <a:chOff x="0" y="0"/>
          <a:chExt cx="0" cy="0"/>
        </a:xfrm>
      </p:grpSpPr>
      <p:sp>
        <p:nvSpPr>
          <p:cNvPr id="307" name="Google Shape;307;p61"/>
          <p:cNvSpPr txBox="1">
            <a:spLocks noGrp="1"/>
          </p:cNvSpPr>
          <p:nvPr>
            <p:ph type="title"/>
          </p:nvPr>
        </p:nvSpPr>
        <p:spPr>
          <a:xfrm>
            <a:off x="519232" y="1798592"/>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61"/>
          <p:cNvSpPr txBox="1">
            <a:spLocks noGrp="1"/>
          </p:cNvSpPr>
          <p:nvPr>
            <p:ph type="body" idx="1"/>
          </p:nvPr>
        </p:nvSpPr>
        <p:spPr>
          <a:xfrm>
            <a:off x="519232" y="3071581"/>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9" name="Google Shape;309;p61"/>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10" name="Google Shape;310;p61"/>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6773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11"/>
        <p:cNvGrpSpPr/>
        <p:nvPr/>
      </p:nvGrpSpPr>
      <p:grpSpPr>
        <a:xfrm>
          <a:off x="0" y="0"/>
          <a:ext cx="0" cy="0"/>
          <a:chOff x="0" y="0"/>
          <a:chExt cx="0" cy="0"/>
        </a:xfrm>
      </p:grpSpPr>
      <p:sp>
        <p:nvSpPr>
          <p:cNvPr id="312" name="Google Shape;312;p62"/>
          <p:cNvSpPr/>
          <p:nvPr/>
        </p:nvSpPr>
        <p:spPr>
          <a:xfrm>
            <a:off x="0" y="-1"/>
            <a:ext cx="3583949"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13" name="Google Shape;313;p62"/>
          <p:cNvPicPr preferRelativeResize="0"/>
          <p:nvPr/>
        </p:nvPicPr>
        <p:blipFill rotWithShape="1">
          <a:blip r:embed="rId2">
            <a:alphaModFix/>
          </a:blip>
          <a:srcRect r="67338"/>
          <a:stretch/>
        </p:blipFill>
        <p:spPr>
          <a:xfrm>
            <a:off x="0" y="0"/>
            <a:ext cx="3583949" cy="6172200"/>
          </a:xfrm>
          <a:prstGeom prst="rect">
            <a:avLst/>
          </a:prstGeom>
          <a:noFill/>
          <a:ln>
            <a:noFill/>
          </a:ln>
        </p:spPr>
      </p:pic>
      <p:sp>
        <p:nvSpPr>
          <p:cNvPr id="314" name="Google Shape;314;p62"/>
          <p:cNvSpPr/>
          <p:nvPr/>
        </p:nvSpPr>
        <p:spPr>
          <a:xfrm>
            <a:off x="0" y="0"/>
            <a:ext cx="3583949"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62"/>
          <p:cNvSpPr txBox="1">
            <a:spLocks noGrp="1"/>
          </p:cNvSpPr>
          <p:nvPr>
            <p:ph type="title"/>
          </p:nvPr>
        </p:nvSpPr>
        <p:spPr>
          <a:xfrm>
            <a:off x="441881" y="2381808"/>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608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6"/>
        <p:cNvGrpSpPr/>
        <p:nvPr/>
      </p:nvGrpSpPr>
      <p:grpSpPr>
        <a:xfrm>
          <a:off x="0" y="0"/>
          <a:ext cx="0" cy="0"/>
          <a:chOff x="0" y="0"/>
          <a:chExt cx="0" cy="0"/>
        </a:xfrm>
      </p:grpSpPr>
      <p:sp>
        <p:nvSpPr>
          <p:cNvPr id="317" name="Google Shape;317;p6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63"/>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632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19"/>
        <p:cNvGrpSpPr/>
        <p:nvPr/>
      </p:nvGrpSpPr>
      <p:grpSpPr>
        <a:xfrm>
          <a:off x="0" y="0"/>
          <a:ext cx="0" cy="0"/>
          <a:chOff x="0" y="0"/>
          <a:chExt cx="0" cy="0"/>
        </a:xfrm>
      </p:grpSpPr>
      <p:sp>
        <p:nvSpPr>
          <p:cNvPr id="320" name="Google Shape;320;p6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1" name="Google Shape;321;p64"/>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22" name="Google Shape;322;p64"/>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64"/>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3926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24"/>
        <p:cNvGrpSpPr/>
        <p:nvPr/>
      </p:nvGrpSpPr>
      <p:grpSpPr>
        <a:xfrm>
          <a:off x="0" y="0"/>
          <a:ext cx="0" cy="0"/>
          <a:chOff x="0" y="0"/>
          <a:chExt cx="0" cy="0"/>
        </a:xfrm>
      </p:grpSpPr>
      <p:sp>
        <p:nvSpPr>
          <p:cNvPr id="325" name="Google Shape;325;p65"/>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6" name="Google Shape;326;p65"/>
          <p:cNvPicPr preferRelativeResize="0"/>
          <p:nvPr/>
        </p:nvPicPr>
        <p:blipFill rotWithShape="1">
          <a:blip r:embed="rId2">
            <a:alphaModFix/>
          </a:blip>
          <a:srcRect l="5607"/>
          <a:stretch/>
        </p:blipFill>
        <p:spPr>
          <a:xfrm>
            <a:off x="0" y="0"/>
            <a:ext cx="10317378" cy="6172200"/>
          </a:xfrm>
          <a:prstGeom prst="rect">
            <a:avLst/>
          </a:prstGeom>
          <a:noFill/>
          <a:ln>
            <a:noFill/>
          </a:ln>
        </p:spPr>
      </p:pic>
      <p:sp>
        <p:nvSpPr>
          <p:cNvPr id="327" name="Google Shape;327;p65"/>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65"/>
          <p:cNvSpPr txBox="1">
            <a:spLocks noGrp="1"/>
          </p:cNvSpPr>
          <p:nvPr>
            <p:ph type="title"/>
          </p:nvPr>
        </p:nvSpPr>
        <p:spPr>
          <a:xfrm>
            <a:off x="4080090" y="4127423"/>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2359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36"/>
        <p:cNvGrpSpPr/>
        <p:nvPr/>
      </p:nvGrpSpPr>
      <p:grpSpPr>
        <a:xfrm>
          <a:off x="0" y="0"/>
          <a:ext cx="0" cy="0"/>
          <a:chOff x="0" y="0"/>
          <a:chExt cx="0" cy="0"/>
        </a:xfrm>
      </p:grpSpPr>
      <p:sp>
        <p:nvSpPr>
          <p:cNvPr id="37" name="Google Shape;37;p7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0" name="Google Shape;40;p79"/>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sz="800" b="1" i="0">
              <a:solidFill>
                <a:schemeClr val="dk2"/>
              </a:solidFill>
              <a:latin typeface="Trebuchet MS"/>
              <a:ea typeface="Trebuchet MS"/>
              <a:cs typeface="Trebuchet MS"/>
              <a:sym typeface="Trebuchet MS"/>
            </a:endParaRPr>
          </a:p>
        </p:txBody>
      </p:sp>
      <p:sp>
        <p:nvSpPr>
          <p:cNvPr id="6" name="TextBox 5">
            <a:extLst>
              <a:ext uri="{FF2B5EF4-FFF2-40B4-BE49-F238E27FC236}">
                <a16:creationId xmlns:a16="http://schemas.microsoft.com/office/drawing/2014/main" id="{02B5BCE2-2FFD-475D-B049-49EFAFDA85E7}"/>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329"/>
        <p:cNvGrpSpPr/>
        <p:nvPr/>
      </p:nvGrpSpPr>
      <p:grpSpPr>
        <a:xfrm>
          <a:off x="0" y="0"/>
          <a:ext cx="0" cy="0"/>
          <a:chOff x="0" y="0"/>
          <a:chExt cx="0" cy="0"/>
        </a:xfrm>
      </p:grpSpPr>
      <p:sp>
        <p:nvSpPr>
          <p:cNvPr id="330" name="Google Shape;330;p66"/>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1" name="Google Shape;331;p66"/>
          <p:cNvPicPr preferRelativeResize="0"/>
          <p:nvPr/>
        </p:nvPicPr>
        <p:blipFill rotWithShape="1">
          <a:blip r:embed="rId2">
            <a:alphaModFix/>
          </a:blip>
          <a:srcRect/>
          <a:stretch/>
        </p:blipFill>
        <p:spPr>
          <a:xfrm>
            <a:off x="4206131" y="910280"/>
            <a:ext cx="2560542" cy="2280102"/>
          </a:xfrm>
          <a:prstGeom prst="rect">
            <a:avLst/>
          </a:prstGeom>
          <a:noFill/>
          <a:ln>
            <a:noFill/>
          </a:ln>
        </p:spPr>
      </p:pic>
      <p:sp>
        <p:nvSpPr>
          <p:cNvPr id="332" name="Google Shape;332;p66"/>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66"/>
          <p:cNvSpPr txBox="1">
            <a:spLocks noGrp="1"/>
          </p:cNvSpPr>
          <p:nvPr>
            <p:ph type="body" idx="1"/>
          </p:nvPr>
        </p:nvSpPr>
        <p:spPr>
          <a:xfrm>
            <a:off x="498348" y="447900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70287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334"/>
        <p:cNvGrpSpPr/>
        <p:nvPr/>
      </p:nvGrpSpPr>
      <p:grpSpPr>
        <a:xfrm>
          <a:off x="0" y="0"/>
          <a:ext cx="0" cy="0"/>
          <a:chOff x="0" y="0"/>
          <a:chExt cx="0" cy="0"/>
        </a:xfrm>
      </p:grpSpPr>
      <p:sp>
        <p:nvSpPr>
          <p:cNvPr id="335" name="Google Shape;335;p67"/>
          <p:cNvSpPr txBox="1">
            <a:spLocks noGrp="1"/>
          </p:cNvSpPr>
          <p:nvPr>
            <p:ph type="title"/>
          </p:nvPr>
        </p:nvSpPr>
        <p:spPr>
          <a:xfrm>
            <a:off x="1553497" y="5352633"/>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36" name="Google Shape;336;p67"/>
          <p:cNvPicPr preferRelativeResize="0"/>
          <p:nvPr/>
        </p:nvPicPr>
        <p:blipFill rotWithShape="1">
          <a:blip r:embed="rId2">
            <a:alphaModFix/>
          </a:blip>
          <a:srcRect/>
          <a:stretch/>
        </p:blipFill>
        <p:spPr>
          <a:xfrm>
            <a:off x="1713273" y="5142126"/>
            <a:ext cx="7546258" cy="104086"/>
          </a:xfrm>
          <a:prstGeom prst="rect">
            <a:avLst/>
          </a:prstGeom>
          <a:noFill/>
          <a:ln>
            <a:noFill/>
          </a:ln>
        </p:spPr>
      </p:pic>
    </p:spTree>
    <p:extLst>
      <p:ext uri="{BB962C8B-B14F-4D97-AF65-F5344CB8AC3E}">
        <p14:creationId xmlns:p14="http://schemas.microsoft.com/office/powerpoint/2010/main" val="34368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7"/>
        <p:cNvGrpSpPr/>
        <p:nvPr/>
      </p:nvGrpSpPr>
      <p:grpSpPr>
        <a:xfrm>
          <a:off x="0" y="0"/>
          <a:ext cx="0" cy="0"/>
          <a:chOff x="0" y="0"/>
          <a:chExt cx="0" cy="0"/>
        </a:xfrm>
      </p:grpSpPr>
      <p:sp>
        <p:nvSpPr>
          <p:cNvPr id="338" name="Google Shape;338;p6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7373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339"/>
        <p:cNvGrpSpPr/>
        <p:nvPr/>
      </p:nvGrpSpPr>
      <p:grpSpPr>
        <a:xfrm>
          <a:off x="0" y="0"/>
          <a:ext cx="0" cy="0"/>
          <a:chOff x="0" y="0"/>
          <a:chExt cx="0" cy="0"/>
        </a:xfrm>
      </p:grpSpPr>
      <p:sp>
        <p:nvSpPr>
          <p:cNvPr id="340" name="Google Shape;340;p6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69"/>
          <p:cNvSpPr txBox="1">
            <a:spLocks noGrp="1"/>
          </p:cNvSpPr>
          <p:nvPr>
            <p:ph type="title"/>
          </p:nvPr>
        </p:nvSpPr>
        <p:spPr>
          <a:xfrm>
            <a:off x="498348" y="5169475"/>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98005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2"/>
        <p:cNvGrpSpPr/>
        <p:nvPr/>
      </p:nvGrpSpPr>
      <p:grpSpPr>
        <a:xfrm>
          <a:off x="0" y="0"/>
          <a:ext cx="0" cy="0"/>
          <a:chOff x="0" y="0"/>
          <a:chExt cx="0" cy="0"/>
        </a:xfrm>
      </p:grpSpPr>
      <p:sp>
        <p:nvSpPr>
          <p:cNvPr id="343" name="Google Shape;343;p7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44" name="Google Shape;344;p70"/>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45" name="Google Shape;345;p70"/>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41256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ea typeface="微软雅黑" panose="020B0503020204020204" pitchFamily="34" charset="-122"/>
              </a:rPr>
              <a:t>www.nvidia.com/dli</a:t>
            </a:r>
          </a:p>
        </p:txBody>
      </p:sp>
    </p:spTree>
    <p:extLst>
      <p:ext uri="{BB962C8B-B14F-4D97-AF65-F5344CB8AC3E}">
        <p14:creationId xmlns:p14="http://schemas.microsoft.com/office/powerpoint/2010/main" val="161214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36752CE3-11E6-4EC2-AE3B-E327340F80BD}"/>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defPPr marR="0" lvl="0" algn="l" rtl="0">
              <a:lnSpc>
                <a:spcPct val="100000"/>
              </a:lnSpc>
              <a:spcBef>
                <a:spcPts val="0"/>
              </a:spcBef>
              <a:spcAft>
                <a:spcPts val="0"/>
              </a:spcAft>
            </a:defPPr>
            <a:lvl1pPr marL="0" indent="0" defTabSz="152370" eaLnBrk="1" fontAlgn="base" latinLnBrk="0" hangingPunct="1">
              <a:spcBef>
                <a:spcPct val="0"/>
              </a:spcBef>
              <a:spcAft>
                <a:spcPct val="0"/>
              </a:spcAft>
              <a:buClrTx/>
              <a:buSzTx/>
              <a:buFontTx/>
              <a:buNone/>
              <a:tabLst/>
              <a:defRPr kumimoji="0" sz="700" kern="1200" spc="0" normalizeH="0" baseline="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noProof="0" dirty="0">
                <a:sym typeface="Arial"/>
              </a:rPr>
              <a:t>Copyright © 2024 NVIDIA Corporation. </a:t>
            </a:r>
            <a:r>
              <a:rPr lang="zh-CN" altLang="en-US" noProof="0" dirty="0">
                <a:sym typeface="Arial"/>
              </a:rPr>
              <a:t>本材料是 </a:t>
            </a:r>
            <a:r>
              <a:rPr lang="en-US" altLang="zh-CN" noProof="0" dirty="0">
                <a:sym typeface="Arial"/>
              </a:rPr>
              <a:t>NVIDIA </a:t>
            </a:r>
            <a:r>
              <a:rPr lang="zh-CN" altLang="en-US" noProof="0" dirty="0">
                <a:sym typeface="Arial"/>
              </a:rPr>
              <a:t>的专有信息，未经 </a:t>
            </a:r>
            <a:r>
              <a:rPr lang="en-US" altLang="zh-CN" noProof="0" dirty="0">
                <a:sym typeface="Arial"/>
              </a:rPr>
              <a:t>NVIDIA </a:t>
            </a:r>
            <a:r>
              <a:rPr lang="zh-CN" altLang="en-US" noProof="0" dirty="0">
                <a:sym typeface="Arial"/>
              </a:rPr>
              <a:t>授权不得分发。</a:t>
            </a:r>
          </a:p>
        </p:txBody>
      </p:sp>
    </p:spTree>
    <p:extLst>
      <p:ext uri="{BB962C8B-B14F-4D97-AF65-F5344CB8AC3E}">
        <p14:creationId xmlns:p14="http://schemas.microsoft.com/office/powerpoint/2010/main" val="33146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panose="020B0603020202020204" pitchFamily="34" charset="0"/>
                <a:ea typeface="微软雅黑" panose="020B0503020204020204" pitchFamily="34" charset="-122"/>
              </a:rPr>
              <a:t>NVIDIA CONFIDENTIAL. DO NOT DISTRIBUTE.</a:t>
            </a:r>
          </a:p>
        </p:txBody>
      </p:sp>
      <p:sp>
        <p:nvSpPr>
          <p:cNvPr id="6" name="TextBox 5">
            <a:extLst>
              <a:ext uri="{FF2B5EF4-FFF2-40B4-BE49-F238E27FC236}">
                <a16:creationId xmlns:a16="http://schemas.microsoft.com/office/drawing/2014/main" id="{2C1F9E46-682D-40F9-BA2B-EFB92C65DC9D}"/>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33621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1DC303E5-7100-4508-BE7A-A17C28DF62FD}"/>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defPPr marR="0" lvl="0" algn="l" rtl="0">
              <a:lnSpc>
                <a:spcPct val="100000"/>
              </a:lnSpc>
              <a:spcBef>
                <a:spcPts val="0"/>
              </a:spcBef>
              <a:spcAft>
                <a:spcPts val="0"/>
              </a:spcAft>
            </a:defPPr>
            <a:lvl1pPr marL="0" indent="0" defTabSz="152370" eaLnBrk="1" fontAlgn="base" latinLnBrk="0" hangingPunct="1">
              <a:spcBef>
                <a:spcPct val="0"/>
              </a:spcBef>
              <a:spcAft>
                <a:spcPct val="0"/>
              </a:spcAft>
              <a:buClrTx/>
              <a:buSzTx/>
              <a:buFontTx/>
              <a:buNone/>
              <a:tabLst/>
              <a:defRPr kumimoji="0" sz="700" kern="1200" spc="0" normalizeH="0" baseline="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noProof="0" dirty="0">
                <a:sym typeface="Arial"/>
              </a:rPr>
              <a:t>Copyright © 2024 NVIDIA Corporation. </a:t>
            </a:r>
            <a:r>
              <a:rPr lang="zh-CN" altLang="en-US" noProof="0" dirty="0">
                <a:sym typeface="Arial"/>
              </a:rPr>
              <a:t>本材料是 </a:t>
            </a:r>
            <a:r>
              <a:rPr lang="en-US" altLang="zh-CN" noProof="0" dirty="0">
                <a:sym typeface="Arial"/>
              </a:rPr>
              <a:t>NVIDIA </a:t>
            </a:r>
            <a:r>
              <a:rPr lang="zh-CN" altLang="en-US" noProof="0" dirty="0">
                <a:sym typeface="Arial"/>
              </a:rPr>
              <a:t>的专有信息，未经 </a:t>
            </a:r>
            <a:r>
              <a:rPr lang="en-US" altLang="zh-CN" noProof="0" dirty="0">
                <a:sym typeface="Arial"/>
              </a:rPr>
              <a:t>NVIDIA </a:t>
            </a:r>
            <a:r>
              <a:rPr lang="zh-CN" altLang="en-US" noProof="0" dirty="0">
                <a:sym typeface="Arial"/>
              </a:rPr>
              <a:t>授权不得分发。</a:t>
            </a:r>
          </a:p>
        </p:txBody>
      </p:sp>
    </p:spTree>
    <p:extLst>
      <p:ext uri="{BB962C8B-B14F-4D97-AF65-F5344CB8AC3E}">
        <p14:creationId xmlns:p14="http://schemas.microsoft.com/office/powerpoint/2010/main" val="343673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453CFACB-E922-47B9-9A83-C5CE67CE7561}"/>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defPPr marR="0" lvl="0" algn="l" rtl="0">
              <a:lnSpc>
                <a:spcPct val="100000"/>
              </a:lnSpc>
              <a:spcBef>
                <a:spcPts val="0"/>
              </a:spcBef>
              <a:spcAft>
                <a:spcPts val="0"/>
              </a:spcAft>
            </a:defPPr>
            <a:lvl1pPr marL="0" indent="0" defTabSz="152370" eaLnBrk="1" fontAlgn="base" latinLnBrk="0" hangingPunct="1">
              <a:spcBef>
                <a:spcPct val="0"/>
              </a:spcBef>
              <a:spcAft>
                <a:spcPct val="0"/>
              </a:spcAft>
              <a:buClrTx/>
              <a:buSzTx/>
              <a:buFontTx/>
              <a:buNone/>
              <a:tabLst/>
              <a:defRPr kumimoji="0" sz="700" kern="1200" spc="0" normalizeH="0" baseline="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noProof="0" dirty="0">
                <a:sym typeface="Arial"/>
              </a:rPr>
              <a:t>Copyright © 2024 NVIDIA Corporation. </a:t>
            </a:r>
            <a:r>
              <a:rPr lang="zh-CN" altLang="en-US" noProof="0" dirty="0">
                <a:sym typeface="Arial"/>
              </a:rPr>
              <a:t>本材料是 </a:t>
            </a:r>
            <a:r>
              <a:rPr lang="en-US" altLang="zh-CN" noProof="0" dirty="0">
                <a:sym typeface="Arial"/>
              </a:rPr>
              <a:t>NVIDIA </a:t>
            </a:r>
            <a:r>
              <a:rPr lang="zh-CN" altLang="en-US" noProof="0" dirty="0">
                <a:sym typeface="Arial"/>
              </a:rPr>
              <a:t>的专有信息，未经 </a:t>
            </a:r>
            <a:r>
              <a:rPr lang="en-US" altLang="zh-CN" noProof="0" dirty="0">
                <a:sym typeface="Arial"/>
              </a:rPr>
              <a:t>NVIDIA </a:t>
            </a:r>
            <a:r>
              <a:rPr lang="zh-CN" altLang="en-US" noProof="0" dirty="0">
                <a:sym typeface="Arial"/>
              </a:rPr>
              <a:t>授权不得分发。</a:t>
            </a:r>
          </a:p>
        </p:txBody>
      </p:sp>
    </p:spTree>
    <p:extLst>
      <p:ext uri="{BB962C8B-B14F-4D97-AF65-F5344CB8AC3E}">
        <p14:creationId xmlns:p14="http://schemas.microsoft.com/office/powerpoint/2010/main" val="14153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41"/>
        <p:cNvGrpSpPr/>
        <p:nvPr/>
      </p:nvGrpSpPr>
      <p:grpSpPr>
        <a:xfrm>
          <a:off x="0" y="0"/>
          <a:ext cx="0" cy="0"/>
          <a:chOff x="0" y="0"/>
          <a:chExt cx="0" cy="0"/>
        </a:xfrm>
      </p:grpSpPr>
      <p:sp>
        <p:nvSpPr>
          <p:cNvPr id="42" name="Google Shape;42;p8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3" name="Google Shape;43;p8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0"/>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80"/>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7D4AEF99-E06B-46C0-99AF-59CFFE1F31CA}"/>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A581320D-9C00-435A-8696-7354E332C3EE}"/>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defPPr marR="0" lvl="0" algn="l" rtl="0">
              <a:lnSpc>
                <a:spcPct val="100000"/>
              </a:lnSpc>
              <a:spcBef>
                <a:spcPts val="0"/>
              </a:spcBef>
              <a:spcAft>
                <a:spcPts val="0"/>
              </a:spcAft>
            </a:defPPr>
            <a:lvl1pPr marL="0" indent="0" defTabSz="152370" eaLnBrk="1" fontAlgn="base" latinLnBrk="0" hangingPunct="1">
              <a:spcBef>
                <a:spcPct val="0"/>
              </a:spcBef>
              <a:spcAft>
                <a:spcPct val="0"/>
              </a:spcAft>
              <a:buClrTx/>
              <a:buSzTx/>
              <a:buFontTx/>
              <a:buNone/>
              <a:tabLst/>
              <a:defRPr kumimoji="0" sz="700" kern="1200" spc="0" normalizeH="0" baseline="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noProof="0" dirty="0">
                <a:sym typeface="Arial"/>
              </a:rPr>
              <a:t>Copyright © 2024 NVIDIA Corporation. </a:t>
            </a:r>
            <a:r>
              <a:rPr lang="zh-CN" altLang="en-US" noProof="0" dirty="0">
                <a:sym typeface="Arial"/>
              </a:rPr>
              <a:t>本材料是 </a:t>
            </a:r>
            <a:r>
              <a:rPr lang="en-US" altLang="zh-CN" noProof="0" dirty="0">
                <a:sym typeface="Arial"/>
              </a:rPr>
              <a:t>NVIDIA </a:t>
            </a:r>
            <a:r>
              <a:rPr lang="zh-CN" altLang="en-US" noProof="0" dirty="0">
                <a:sym typeface="Arial"/>
              </a:rPr>
              <a:t>的专有信息，未经 </a:t>
            </a:r>
            <a:r>
              <a:rPr lang="en-US" altLang="zh-CN" noProof="0" dirty="0">
                <a:sym typeface="Arial"/>
              </a:rPr>
              <a:t>NVIDIA </a:t>
            </a:r>
            <a:r>
              <a:rPr lang="zh-CN" altLang="en-US" noProof="0" dirty="0">
                <a:sym typeface="Arial"/>
              </a:rPr>
              <a:t>授权不得分发。</a:t>
            </a:r>
          </a:p>
        </p:txBody>
      </p:sp>
    </p:spTree>
    <p:extLst>
      <p:ext uri="{BB962C8B-B14F-4D97-AF65-F5344CB8AC3E}">
        <p14:creationId xmlns:p14="http://schemas.microsoft.com/office/powerpoint/2010/main" val="2714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161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A804F02D-3BA3-4AFB-BBBC-C8AC1F57ADF7}"/>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defPPr marR="0" lvl="0" algn="l" rtl="0">
              <a:lnSpc>
                <a:spcPct val="100000"/>
              </a:lnSpc>
              <a:spcBef>
                <a:spcPts val="0"/>
              </a:spcBef>
              <a:spcAft>
                <a:spcPts val="0"/>
              </a:spcAft>
            </a:defPPr>
            <a:lvl1pPr marL="0" indent="0" defTabSz="152370" eaLnBrk="1" fontAlgn="base" latinLnBrk="0" hangingPunct="1">
              <a:spcBef>
                <a:spcPct val="0"/>
              </a:spcBef>
              <a:spcAft>
                <a:spcPct val="0"/>
              </a:spcAft>
              <a:buClrTx/>
              <a:buSzTx/>
              <a:buFontTx/>
              <a:buNone/>
              <a:tabLst/>
              <a:defRPr kumimoji="0" sz="700" kern="1200" spc="0" normalizeH="0" baseline="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noProof="0" dirty="0">
                <a:sym typeface="Arial"/>
              </a:rPr>
              <a:t>Copyright © 2024 NVIDIA Corporation. </a:t>
            </a:r>
            <a:r>
              <a:rPr lang="zh-CN" altLang="en-US" noProof="0" dirty="0">
                <a:sym typeface="Arial"/>
              </a:rPr>
              <a:t>本材料是 </a:t>
            </a:r>
            <a:r>
              <a:rPr lang="en-US" altLang="zh-CN" noProof="0" dirty="0">
                <a:sym typeface="Arial"/>
              </a:rPr>
              <a:t>NVIDIA </a:t>
            </a:r>
            <a:r>
              <a:rPr lang="zh-CN" altLang="en-US" noProof="0" dirty="0">
                <a:sym typeface="Arial"/>
              </a:rPr>
              <a:t>的专有信息，未经 </a:t>
            </a:r>
            <a:r>
              <a:rPr lang="en-US" altLang="zh-CN" noProof="0" dirty="0">
                <a:sym typeface="Arial"/>
              </a:rPr>
              <a:t>NVIDIA </a:t>
            </a:r>
            <a:r>
              <a:rPr lang="zh-CN" altLang="en-US" noProof="0" dirty="0">
                <a:sym typeface="Arial"/>
              </a:rPr>
              <a:t>授权不得分发。</a:t>
            </a:r>
          </a:p>
        </p:txBody>
      </p:sp>
    </p:spTree>
    <p:extLst>
      <p:ext uri="{BB962C8B-B14F-4D97-AF65-F5344CB8AC3E}">
        <p14:creationId xmlns:p14="http://schemas.microsoft.com/office/powerpoint/2010/main" val="30900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569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Tree>
    <p:extLst>
      <p:ext uri="{BB962C8B-B14F-4D97-AF65-F5344CB8AC3E}">
        <p14:creationId xmlns:p14="http://schemas.microsoft.com/office/powerpoint/2010/main" val="280358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72369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Tree>
    <p:extLst>
      <p:ext uri="{BB962C8B-B14F-4D97-AF65-F5344CB8AC3E}">
        <p14:creationId xmlns:p14="http://schemas.microsoft.com/office/powerpoint/2010/main" val="48993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BB2B89-A188-424D-BC1A-0F1E6AAFB2FF}"/>
              </a:ext>
            </a:extLst>
          </p:cNvPr>
          <p:cNvSpPr/>
          <p:nvPr userDrawn="1"/>
        </p:nvSpPr>
        <p:spPr>
          <a:xfrm>
            <a:off x="0" y="0"/>
            <a:ext cx="10972800" cy="6172200"/>
          </a:xfrm>
          <a:prstGeom prst="rect">
            <a:avLst/>
          </a:prstGeom>
          <a:gradFill>
            <a:gsLst>
              <a:gs pos="54000">
                <a:schemeClr val="tx2"/>
              </a:gs>
              <a:gs pos="10000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3" name="Picture 2">
            <a:extLst>
              <a:ext uri="{FF2B5EF4-FFF2-40B4-BE49-F238E27FC236}">
                <a16:creationId xmlns:a16="http://schemas.microsoft.com/office/drawing/2014/main" id="{39B30B93-2066-4756-9A64-95D6D6D93D58}"/>
              </a:ext>
            </a:extLst>
          </p:cNvPr>
          <p:cNvPicPr>
            <a:picLocks noChangeAspect="1"/>
          </p:cNvPicPr>
          <p:nvPr userDrawn="1"/>
        </p:nvPicPr>
        <p:blipFill>
          <a:blip r:embed="rId2"/>
          <a:stretch>
            <a:fillRect/>
          </a:stretch>
        </p:blipFill>
        <p:spPr>
          <a:xfrm flipV="1">
            <a:off x="42483" y="0"/>
            <a:ext cx="10930317" cy="6172200"/>
          </a:xfrm>
          <a:prstGeom prst="rect">
            <a:avLst/>
          </a:prstGeom>
        </p:spPr>
      </p:pic>
      <p:pic>
        <p:nvPicPr>
          <p:cNvPr id="5" name="Graphic 4">
            <a:extLst>
              <a:ext uri="{FF2B5EF4-FFF2-40B4-BE49-F238E27FC236}">
                <a16:creationId xmlns:a16="http://schemas.microsoft.com/office/drawing/2014/main" id="{EFCF0D0C-244C-43F2-84C6-B0E4681A11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531" y="3033530"/>
            <a:ext cx="2020683" cy="700079"/>
          </a:xfrm>
          <a:prstGeom prst="rect">
            <a:avLst/>
          </a:prstGeom>
        </p:spPr>
      </p:pic>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4405221"/>
            <a:ext cx="7939668" cy="982855"/>
          </a:xfrm>
        </p:spPr>
        <p:txBody>
          <a:bodyPr anchor="b">
            <a:noAutofit/>
          </a:bodyPr>
          <a:lstStyle>
            <a:lvl1pPr algn="l">
              <a:lnSpc>
                <a:spcPct val="90000"/>
              </a:lnSpc>
              <a:spcBef>
                <a:spcPts val="0"/>
              </a:spcBef>
              <a:defRPr sz="4600" b="1" cap="all" baseline="0">
                <a:solidFill>
                  <a:schemeClr val="tx1"/>
                </a:solidFill>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62023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BB2B89-A188-424D-BC1A-0F1E6AAFB2FF}"/>
              </a:ext>
            </a:extLst>
          </p:cNvPr>
          <p:cNvSpPr/>
          <p:nvPr userDrawn="1"/>
        </p:nvSpPr>
        <p:spPr>
          <a:xfrm>
            <a:off x="0" y="0"/>
            <a:ext cx="10972800" cy="6172200"/>
          </a:xfrm>
          <a:prstGeom prst="rect">
            <a:avLst/>
          </a:prstGeom>
          <a:gradFill>
            <a:gsLst>
              <a:gs pos="54000">
                <a:schemeClr val="tx2"/>
              </a:gs>
              <a:gs pos="10000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a:extLst>
              <a:ext uri="{FF2B5EF4-FFF2-40B4-BE49-F238E27FC236}">
                <a16:creationId xmlns:a16="http://schemas.microsoft.com/office/drawing/2014/main" id="{39B30B93-2066-4756-9A64-95D6D6D93D58}"/>
              </a:ext>
            </a:extLst>
          </p:cNvPr>
          <p:cNvPicPr>
            <a:picLocks noChangeAspect="1"/>
          </p:cNvPicPr>
          <p:nvPr userDrawn="1"/>
        </p:nvPicPr>
        <p:blipFill>
          <a:blip r:embed="rId2"/>
          <a:stretch>
            <a:fillRect/>
          </a:stretch>
        </p:blipFill>
        <p:spPr>
          <a:xfrm flipV="1">
            <a:off x="42482" y="0"/>
            <a:ext cx="10930318" cy="6172200"/>
          </a:xfrm>
          <a:prstGeom prst="rect">
            <a:avLst/>
          </a:prstGeom>
        </p:spPr>
      </p:pic>
      <p:pic>
        <p:nvPicPr>
          <p:cNvPr id="5" name="Graphic 4">
            <a:extLst>
              <a:ext uri="{FF2B5EF4-FFF2-40B4-BE49-F238E27FC236}">
                <a16:creationId xmlns:a16="http://schemas.microsoft.com/office/drawing/2014/main" id="{EFCF0D0C-244C-43F2-84C6-B0E4681A11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531" y="3033529"/>
            <a:ext cx="2020682" cy="700079"/>
          </a:xfrm>
          <a:prstGeom prst="rect">
            <a:avLst/>
          </a:prstGeom>
        </p:spPr>
      </p:pic>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4405222"/>
            <a:ext cx="7939668" cy="982855"/>
          </a:xfrm>
        </p:spPr>
        <p:txBody>
          <a:bodyPr anchor="b">
            <a:noAutofit/>
          </a:bodyPr>
          <a:lstStyle>
            <a:lvl1pPr algn="l">
              <a:lnSpc>
                <a:spcPct val="90000"/>
              </a:lnSpc>
              <a:spcBef>
                <a:spcPts val="0"/>
              </a:spcBef>
              <a:defRPr sz="4600" b="1" cap="all" baseline="0">
                <a:solidFill>
                  <a:schemeClr val="tx1"/>
                </a:solidFill>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16533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5405DD-F5A5-4FE4-88AC-C1AE189CE36E}"/>
              </a:ext>
            </a:extLst>
          </p:cNvPr>
          <p:cNvPicPr>
            <a:picLocks noChangeAspect="1"/>
          </p:cNvPicPr>
          <p:nvPr userDrawn="1"/>
        </p:nvPicPr>
        <p:blipFill>
          <a:blip r:embed="rId2"/>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BA94F91-B6AF-4D14-9E16-2BF435C9D356}"/>
              </a:ext>
            </a:extLst>
          </p:cNvPr>
          <p:cNvSpPr txBox="1"/>
          <p:nvPr userDrawn="1"/>
        </p:nvSpPr>
        <p:spPr>
          <a:xfrm>
            <a:off x="481643"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dirty="0">
                <a:solidFill>
                  <a:schemeClr val="tx2"/>
                </a:solidFill>
                <a:latin typeface="Trebuchet MS" panose="020B0603020202020204" pitchFamily="34" charset="0"/>
              </a:rPr>
              <a:t>www.nvidia.com/dli</a:t>
            </a:r>
          </a:p>
        </p:txBody>
      </p:sp>
      <p:pic>
        <p:nvPicPr>
          <p:cNvPr id="3" name="Picture 2">
            <a:extLst>
              <a:ext uri="{FF2B5EF4-FFF2-40B4-BE49-F238E27FC236}">
                <a16:creationId xmlns:a16="http://schemas.microsoft.com/office/drawing/2014/main" id="{AF14F920-3A08-4ADA-95E0-21F6AAF8AE65}"/>
              </a:ext>
            </a:extLst>
          </p:cNvPr>
          <p:cNvPicPr>
            <a:picLocks noChangeAspect="1"/>
          </p:cNvPicPr>
          <p:nvPr userDrawn="1"/>
        </p:nvPicPr>
        <p:blipFill>
          <a:blip r:embed="rId3"/>
          <a:stretch>
            <a:fillRect/>
          </a:stretch>
        </p:blipFill>
        <p:spPr>
          <a:xfrm flipV="1">
            <a:off x="42485" y="0"/>
            <a:ext cx="10930317" cy="6172200"/>
          </a:xfrm>
          <a:prstGeom prst="rect">
            <a:avLst/>
          </a:prstGeom>
        </p:spPr>
      </p:pic>
    </p:spTree>
    <p:extLst>
      <p:ext uri="{BB962C8B-B14F-4D97-AF65-F5344CB8AC3E}">
        <p14:creationId xmlns:p14="http://schemas.microsoft.com/office/powerpoint/2010/main" val="1912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6"/>
        <p:cNvGrpSpPr/>
        <p:nvPr/>
      </p:nvGrpSpPr>
      <p:grpSpPr>
        <a:xfrm>
          <a:off x="0" y="0"/>
          <a:ext cx="0" cy="0"/>
          <a:chOff x="0" y="0"/>
          <a:chExt cx="0" cy="0"/>
        </a:xfrm>
      </p:grpSpPr>
      <p:sp>
        <p:nvSpPr>
          <p:cNvPr id="47" name="Google Shape;47;p8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8" name="Google Shape;48;p81"/>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1"/>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0" name="Google Shape;50;p81"/>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7EC1DF43-B790-4D10-A874-7E53B05F49BF}"/>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8"/>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7"/>
            <a:ext cx="9948672" cy="3718925"/>
          </a:xfrm>
        </p:spPr>
        <p:txBody>
          <a:bodyPr/>
          <a:lstStyle>
            <a:lvl1pPr marL="0" indent="0">
              <a:buClr>
                <a:schemeClr val="bg2"/>
              </a:buClr>
              <a:buSzPct val="100000"/>
              <a:buFontTx/>
              <a:buNone/>
              <a:defRPr sz="1800">
                <a:solidFill>
                  <a:schemeClr val="bg1"/>
                </a:solidFill>
              </a:defRPr>
            </a:lvl1pPr>
            <a:lvl2pPr marL="571489" indent="0">
              <a:buClr>
                <a:schemeClr val="bg2"/>
              </a:buClr>
              <a:buSzPct val="100000"/>
              <a:buFontTx/>
              <a:buNone/>
              <a:defRPr sz="1600">
                <a:solidFill>
                  <a:schemeClr val="bg1"/>
                </a:solidFill>
              </a:defRPr>
            </a:lvl2pPr>
            <a:lvl3pPr marL="1089003" indent="0">
              <a:buClr>
                <a:schemeClr val="bg2"/>
              </a:buClr>
              <a:buSzPct val="100000"/>
              <a:buFontTx/>
              <a:buNone/>
              <a:defRPr sz="1400">
                <a:solidFill>
                  <a:schemeClr val="bg1"/>
                </a:solidFill>
              </a:defRPr>
            </a:lvl3pPr>
            <a:lvl4pPr marL="1774789" indent="-228595">
              <a:buClr>
                <a:schemeClr val="bg2"/>
              </a:buClr>
              <a:buFont typeface="Wingdings" panose="05000000000000000000" pitchFamily="2" charset="2"/>
              <a:buChar char="§"/>
              <a:defRPr sz="1800">
                <a:solidFill>
                  <a:schemeClr val="tx1"/>
                </a:solidFill>
              </a:defRPr>
            </a:lvl4pPr>
            <a:lvl5pPr marL="2117683" indent="-22859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89" indent="0" algn="ctr">
              <a:buFontTx/>
              <a:buNone/>
              <a:defRPr sz="2800">
                <a:solidFill>
                  <a:schemeClr val="tx2"/>
                </a:solidFill>
                <a:latin typeface="Trebuchet MS" panose="020B0603020202020204" pitchFamily="34" charset="0"/>
              </a:defRPr>
            </a:lvl2pPr>
            <a:lvl3pPr marL="1089003" indent="0" algn="ctr">
              <a:buFontTx/>
              <a:buNone/>
              <a:defRPr sz="2800">
                <a:solidFill>
                  <a:schemeClr val="tx2"/>
                </a:solidFill>
                <a:latin typeface="Trebuchet MS" panose="020B0603020202020204" pitchFamily="34" charset="0"/>
              </a:defRPr>
            </a:lvl3pPr>
            <a:lvl4pPr marL="1546195" indent="0" algn="ctr">
              <a:buFontTx/>
              <a:buNone/>
              <a:defRPr sz="2800">
                <a:solidFill>
                  <a:schemeClr val="tx2"/>
                </a:solidFill>
                <a:latin typeface="Trebuchet MS" panose="020B0603020202020204" pitchFamily="34" charset="0"/>
              </a:defRPr>
            </a:lvl4pPr>
            <a:lvl5pPr marL="1889087"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6133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8"/>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7"/>
            <a:ext cx="9948672" cy="3718925"/>
          </a:xfrm>
        </p:spPr>
        <p:txBody>
          <a:bodyPr/>
          <a:lstStyle>
            <a:lvl1pPr marL="230184" indent="-230184">
              <a:buClr>
                <a:schemeClr val="bg2"/>
              </a:buClr>
              <a:buSzPct val="75000"/>
              <a:buFontTx/>
              <a:buBlip>
                <a:blip r:embed="rId2"/>
              </a:buBlip>
              <a:defRPr sz="1800">
                <a:solidFill>
                  <a:schemeClr val="bg1"/>
                </a:solidFill>
              </a:defRPr>
            </a:lvl1pPr>
            <a:lvl2pPr marL="800084" indent="-228595">
              <a:buClr>
                <a:schemeClr val="bg2"/>
              </a:buClr>
              <a:buSzPct val="75000"/>
              <a:buFontTx/>
              <a:buBlip>
                <a:blip r:embed="rId2"/>
              </a:buBlip>
              <a:defRPr sz="1600">
                <a:solidFill>
                  <a:schemeClr val="bg1"/>
                </a:solidFill>
              </a:defRPr>
            </a:lvl2pPr>
            <a:lvl3pPr marL="1258862" indent="-169861">
              <a:buClr>
                <a:schemeClr val="bg2"/>
              </a:buClr>
              <a:buSzPct val="75000"/>
              <a:buFontTx/>
              <a:buBlip>
                <a:blip r:embed="rId2"/>
              </a:buBlip>
              <a:defRPr sz="1400">
                <a:solidFill>
                  <a:schemeClr val="bg1"/>
                </a:solidFill>
              </a:defRPr>
            </a:lvl3pPr>
            <a:lvl4pPr marL="1774789" indent="-228595">
              <a:buClr>
                <a:schemeClr val="bg2"/>
              </a:buClr>
              <a:buFont typeface="Wingdings" panose="05000000000000000000" pitchFamily="2" charset="2"/>
              <a:buChar char="§"/>
              <a:defRPr sz="1800">
                <a:solidFill>
                  <a:schemeClr val="tx1"/>
                </a:solidFill>
              </a:defRPr>
            </a:lvl4pPr>
            <a:lvl5pPr marL="2117683" indent="-22859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89" indent="0" algn="ctr">
              <a:buFontTx/>
              <a:buNone/>
              <a:defRPr sz="2800">
                <a:solidFill>
                  <a:schemeClr val="tx2"/>
                </a:solidFill>
                <a:latin typeface="Trebuchet MS" panose="020B0603020202020204" pitchFamily="34" charset="0"/>
              </a:defRPr>
            </a:lvl2pPr>
            <a:lvl3pPr marL="1089003" indent="0" algn="ctr">
              <a:buFontTx/>
              <a:buNone/>
              <a:defRPr sz="2800">
                <a:solidFill>
                  <a:schemeClr val="tx2"/>
                </a:solidFill>
                <a:latin typeface="Trebuchet MS" panose="020B0603020202020204" pitchFamily="34" charset="0"/>
              </a:defRPr>
            </a:lvl3pPr>
            <a:lvl4pPr marL="1546195" indent="0" algn="ctr">
              <a:buFontTx/>
              <a:buNone/>
              <a:defRPr sz="2800">
                <a:solidFill>
                  <a:schemeClr val="tx2"/>
                </a:solidFill>
                <a:latin typeface="Trebuchet MS" panose="020B0603020202020204" pitchFamily="34" charset="0"/>
              </a:defRPr>
            </a:lvl4pPr>
            <a:lvl5pPr marL="1889087"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C28F27B7-234E-4E92-B7B6-BAC42DFCF112}"/>
              </a:ext>
            </a:extLst>
          </p:cNvPr>
          <p:cNvSpPr/>
          <p:nvPr userDrawn="1"/>
        </p:nvSpPr>
        <p:spPr>
          <a:xfrm>
            <a:off x="168283" y="5775857"/>
            <a:ext cx="2762866" cy="248142"/>
          </a:xfrm>
          <a:prstGeom prst="rect">
            <a:avLst/>
          </a:prstGeom>
          <a:noFill/>
          <a:ln w="25400" cap="flat" cmpd="sng" algn="ctr">
            <a:noFill/>
            <a:prstDash val="solid"/>
          </a:ln>
          <a:effectLst/>
        </p:spPr>
        <p:txBody>
          <a:bodyPr rtlCol="0" anchor="b"/>
          <a:lstStyle/>
          <a:p>
            <a:pPr marL="0" marR="0" lvl="0" indent="0" algn="l" defTabSz="457191"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93179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8"/>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7"/>
            <a:ext cx="9948672" cy="3718925"/>
          </a:xfrm>
        </p:spPr>
        <p:txBody>
          <a:bodyPr/>
          <a:lstStyle>
            <a:lvl1pPr marL="0" indent="0">
              <a:buClr>
                <a:schemeClr val="bg2"/>
              </a:buClr>
              <a:buSzPct val="100000"/>
              <a:buFontTx/>
              <a:buNone/>
              <a:defRPr sz="1800">
                <a:solidFill>
                  <a:schemeClr val="bg1"/>
                </a:solidFill>
              </a:defRPr>
            </a:lvl1pPr>
            <a:lvl2pPr marL="571489" indent="0">
              <a:buClr>
                <a:schemeClr val="bg2"/>
              </a:buClr>
              <a:buSzPct val="100000"/>
              <a:buFontTx/>
              <a:buNone/>
              <a:defRPr sz="1600">
                <a:solidFill>
                  <a:schemeClr val="bg1"/>
                </a:solidFill>
              </a:defRPr>
            </a:lvl2pPr>
            <a:lvl3pPr marL="1089003" indent="0">
              <a:buClr>
                <a:schemeClr val="bg2"/>
              </a:buClr>
              <a:buSzPct val="100000"/>
              <a:buFontTx/>
              <a:buNone/>
              <a:defRPr sz="1400">
                <a:solidFill>
                  <a:schemeClr val="bg1"/>
                </a:solidFill>
              </a:defRPr>
            </a:lvl3pPr>
            <a:lvl4pPr marL="1774789" indent="-228595">
              <a:buClr>
                <a:schemeClr val="bg2"/>
              </a:buClr>
              <a:buFont typeface="Wingdings" panose="05000000000000000000" pitchFamily="2" charset="2"/>
              <a:buChar char="§"/>
              <a:defRPr sz="1800">
                <a:solidFill>
                  <a:schemeClr val="tx1"/>
                </a:solidFill>
              </a:defRPr>
            </a:lvl4pPr>
            <a:lvl5pPr marL="2117683" indent="-22859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89" indent="0" algn="ctr">
              <a:buFontTx/>
              <a:buNone/>
              <a:defRPr sz="2800">
                <a:solidFill>
                  <a:schemeClr val="tx2"/>
                </a:solidFill>
                <a:latin typeface="Trebuchet MS" panose="020B0603020202020204" pitchFamily="34" charset="0"/>
              </a:defRPr>
            </a:lvl2pPr>
            <a:lvl3pPr marL="1089003" indent="0" algn="ctr">
              <a:buFontTx/>
              <a:buNone/>
              <a:defRPr sz="2800">
                <a:solidFill>
                  <a:schemeClr val="tx2"/>
                </a:solidFill>
                <a:latin typeface="Trebuchet MS" panose="020B0603020202020204" pitchFamily="34" charset="0"/>
              </a:defRPr>
            </a:lvl3pPr>
            <a:lvl4pPr marL="1546195" indent="0" algn="ctr">
              <a:buFontTx/>
              <a:buNone/>
              <a:defRPr sz="2800">
                <a:solidFill>
                  <a:schemeClr val="tx2"/>
                </a:solidFill>
                <a:latin typeface="Trebuchet MS" panose="020B0603020202020204" pitchFamily="34" charset="0"/>
              </a:defRPr>
            </a:lvl4pPr>
            <a:lvl5pPr marL="1889087"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7"/>
            <a:ext cx="2762866" cy="248142"/>
          </a:xfrm>
          <a:prstGeom prst="rect">
            <a:avLst/>
          </a:prstGeom>
          <a:noFill/>
          <a:ln w="25400" cap="flat" cmpd="sng" algn="ctr">
            <a:noFill/>
            <a:prstDash val="solid"/>
          </a:ln>
          <a:effectLst/>
        </p:spPr>
        <p:txBody>
          <a:bodyPr rtlCol="0" anchor="b"/>
          <a:lstStyle/>
          <a:p>
            <a:pPr marL="0" marR="0" lvl="0" indent="0" algn="l" defTabSz="457191"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7587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8"/>
            <a:ext cx="9976104" cy="590931"/>
          </a:xfrm>
        </p:spPr>
        <p:txBody>
          <a:bodyPr/>
          <a:lstStyle>
            <a:lvl1pPr algn="ctr">
              <a:defRPr>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2595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89" indent="0" algn="ctr">
              <a:buFontTx/>
              <a:buNone/>
              <a:defRPr sz="2800">
                <a:solidFill>
                  <a:schemeClr val="tx2"/>
                </a:solidFill>
                <a:latin typeface="Trebuchet MS" panose="020B0603020202020204" pitchFamily="34" charset="0"/>
              </a:defRPr>
            </a:lvl2pPr>
            <a:lvl3pPr marL="1089003" indent="0" algn="ctr">
              <a:buFontTx/>
              <a:buNone/>
              <a:defRPr sz="2800">
                <a:solidFill>
                  <a:schemeClr val="tx2"/>
                </a:solidFill>
                <a:latin typeface="Trebuchet MS" panose="020B0603020202020204" pitchFamily="34" charset="0"/>
              </a:defRPr>
            </a:lvl3pPr>
            <a:lvl4pPr marL="1546195" indent="0" algn="ctr">
              <a:buFontTx/>
              <a:buNone/>
              <a:defRPr sz="2800">
                <a:solidFill>
                  <a:schemeClr val="tx2"/>
                </a:solidFill>
                <a:latin typeface="Trebuchet MS" panose="020B0603020202020204" pitchFamily="34" charset="0"/>
              </a:defRPr>
            </a:lvl4pPr>
            <a:lvl5pPr marL="1889087"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09102" y="568977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489" indent="0">
              <a:buClr>
                <a:schemeClr val="bg2"/>
              </a:buClr>
              <a:buSzPct val="100000"/>
              <a:buFontTx/>
              <a:buNone/>
              <a:defRPr sz="1600">
                <a:solidFill>
                  <a:schemeClr val="bg1"/>
                </a:solidFill>
              </a:defRPr>
            </a:lvl2pPr>
            <a:lvl3pPr marL="1089003" indent="0">
              <a:buClr>
                <a:schemeClr val="bg2"/>
              </a:buClr>
              <a:buSzPct val="100000"/>
              <a:buFontTx/>
              <a:buNone/>
              <a:defRPr sz="1600">
                <a:solidFill>
                  <a:schemeClr val="bg1"/>
                </a:solidFill>
              </a:defRPr>
            </a:lvl3pPr>
            <a:lvl4pPr marL="1774789" indent="-228595">
              <a:buClr>
                <a:schemeClr val="bg2"/>
              </a:buClr>
              <a:buFont typeface="Wingdings" panose="05000000000000000000" pitchFamily="2" charset="2"/>
              <a:buChar char="§"/>
              <a:defRPr sz="1800">
                <a:solidFill>
                  <a:schemeClr val="tx1"/>
                </a:solidFill>
              </a:defRPr>
            </a:lvl4pPr>
            <a:lvl5pPr marL="2117683" indent="-22859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08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2"/>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2" y="3071581"/>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489" indent="0">
              <a:spcBef>
                <a:spcPts val="500"/>
              </a:spcBef>
              <a:spcAft>
                <a:spcPts val="500"/>
              </a:spcAft>
              <a:buClr>
                <a:schemeClr val="bg2"/>
              </a:buClr>
              <a:buSzPct val="100000"/>
              <a:buFontTx/>
              <a:buNone/>
              <a:defRPr sz="1400">
                <a:solidFill>
                  <a:schemeClr val="bg1"/>
                </a:solidFill>
              </a:defRPr>
            </a:lvl2pPr>
            <a:lvl3pPr marL="1089003" indent="0">
              <a:spcBef>
                <a:spcPts val="500"/>
              </a:spcBef>
              <a:spcAft>
                <a:spcPts val="500"/>
              </a:spcAft>
              <a:buClr>
                <a:schemeClr val="bg2"/>
              </a:buClr>
              <a:buSzPct val="100000"/>
              <a:buFontTx/>
              <a:buNone/>
              <a:defRPr sz="1400">
                <a:solidFill>
                  <a:schemeClr val="bg1"/>
                </a:solidFill>
              </a:defRPr>
            </a:lvl3pPr>
            <a:lvl4pPr marL="1774789" indent="-228595">
              <a:buClr>
                <a:schemeClr val="bg2"/>
              </a:buClr>
              <a:buFont typeface="Wingdings" panose="05000000000000000000" pitchFamily="2" charset="2"/>
              <a:buChar char="§"/>
              <a:defRPr sz="1800">
                <a:solidFill>
                  <a:schemeClr val="tx1"/>
                </a:solidFill>
              </a:defRPr>
            </a:lvl4pPr>
            <a:lvl5pPr marL="2117683" indent="-22859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489" indent="0" algn="ctr">
              <a:buFontTx/>
              <a:buNone/>
              <a:defRPr sz="2800">
                <a:solidFill>
                  <a:schemeClr val="tx2"/>
                </a:solidFill>
                <a:latin typeface="Trebuchet MS" panose="020B0603020202020204" pitchFamily="34" charset="0"/>
              </a:defRPr>
            </a:lvl2pPr>
            <a:lvl3pPr marL="1089003" indent="0" algn="ctr">
              <a:buFontTx/>
              <a:buNone/>
              <a:defRPr sz="2800">
                <a:solidFill>
                  <a:schemeClr val="tx2"/>
                </a:solidFill>
                <a:latin typeface="Trebuchet MS" panose="020B0603020202020204" pitchFamily="34" charset="0"/>
              </a:defRPr>
            </a:lvl3pPr>
            <a:lvl4pPr marL="1546195" indent="0" algn="ctr">
              <a:buFontTx/>
              <a:buNone/>
              <a:defRPr sz="2800">
                <a:solidFill>
                  <a:schemeClr val="tx2"/>
                </a:solidFill>
                <a:latin typeface="Trebuchet MS" panose="020B0603020202020204" pitchFamily="34" charset="0"/>
              </a:defRPr>
            </a:lvl4pPr>
            <a:lvl5pPr marL="1889087"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7"/>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3094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0" y="-1"/>
            <a:ext cx="3583949"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a:srcRect r="67338"/>
          <a:stretch/>
        </p:blipFill>
        <p:spPr>
          <a:xfrm>
            <a:off x="0" y="0"/>
            <a:ext cx="3583949" cy="61722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0" y="0"/>
            <a:ext cx="3583949"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41881" y="2381808"/>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1435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737428"/>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718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D6F9D2-9DA4-4A8E-865E-FD0D3AA4B1C4}"/>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2BAB5CD8-8200-472A-A765-CBE2ACCE6ECE}"/>
              </a:ext>
            </a:extLst>
          </p:cNvPr>
          <p:cNvPicPr>
            <a:picLocks noChangeAspect="1"/>
          </p:cNvPicPr>
          <p:nvPr userDrawn="1"/>
        </p:nvPicPr>
        <p:blipFill>
          <a:blip r:embed="rId2"/>
          <a:stretch>
            <a:fillRect/>
          </a:stretch>
        </p:blipFill>
        <p:spPr>
          <a:xfrm>
            <a:off x="0" y="0"/>
            <a:ext cx="10972800" cy="6172200"/>
          </a:xfrm>
          <a:prstGeom prst="rect">
            <a:avLst/>
          </a:prstGeom>
        </p:spPr>
      </p:pic>
      <p:sp>
        <p:nvSpPr>
          <p:cNvPr id="8" name="Rectangle 7">
            <a:extLst>
              <a:ext uri="{FF2B5EF4-FFF2-40B4-BE49-F238E27FC236}">
                <a16:creationId xmlns:a16="http://schemas.microsoft.com/office/drawing/2014/main" id="{E89CC569-B8CF-4294-AB88-83138C399EDB}"/>
              </a:ext>
            </a:extLst>
          </p:cNvPr>
          <p:cNvSpPr/>
          <p:nvPr userDrawn="1"/>
        </p:nvSpPr>
        <p:spPr>
          <a:xfrm>
            <a:off x="0" y="0"/>
            <a:ext cx="10972800"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737428"/>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7141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B3FCC-857C-4BB0-AC02-602B94335374}"/>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8E65497F-04FC-4DB1-B2FD-3F9FF4E03EA0}"/>
              </a:ext>
            </a:extLst>
          </p:cNvPr>
          <p:cNvPicPr>
            <a:picLocks noChangeAspect="1"/>
          </p:cNvPicPr>
          <p:nvPr userDrawn="1"/>
        </p:nvPicPr>
        <p:blipFill rotWithShape="1">
          <a:blip r:embed="rId2"/>
          <a:srcRect l="5607"/>
          <a:stretch/>
        </p:blipFill>
        <p:spPr>
          <a:xfrm>
            <a:off x="0" y="0"/>
            <a:ext cx="10317378" cy="6172200"/>
          </a:xfrm>
          <a:prstGeom prst="rect">
            <a:avLst/>
          </a:prstGeom>
        </p:spPr>
      </p:pic>
      <p:sp>
        <p:nvSpPr>
          <p:cNvPr id="8" name="Rectangle 7">
            <a:extLst>
              <a:ext uri="{FF2B5EF4-FFF2-40B4-BE49-F238E27FC236}">
                <a16:creationId xmlns:a16="http://schemas.microsoft.com/office/drawing/2014/main" id="{3A5F3D02-4C9F-4008-B7D4-F5373C5B5548}"/>
              </a:ext>
            </a:extLst>
          </p:cNvPr>
          <p:cNvSpPr/>
          <p:nvPr userDrawn="1"/>
        </p:nvSpPr>
        <p:spPr>
          <a:xfrm>
            <a:off x="0" y="0"/>
            <a:ext cx="10972800"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080090" y="4127423"/>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6074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a:stretch>
            <a:fillRect/>
          </a:stretch>
        </p:blipFill>
        <p:spPr>
          <a:xfrm>
            <a:off x="4206131" y="910280"/>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8"/>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489" indent="0" algn="ctr">
              <a:buFontTx/>
              <a:buNone/>
              <a:defRPr sz="2800">
                <a:solidFill>
                  <a:schemeClr val="tx2"/>
                </a:solidFill>
                <a:latin typeface="Trebuchet MS" panose="020B0603020202020204" pitchFamily="34" charset="0"/>
              </a:defRPr>
            </a:lvl2pPr>
            <a:lvl3pPr marL="1089003" indent="0" algn="ctr">
              <a:buFontTx/>
              <a:buNone/>
              <a:defRPr sz="2800">
                <a:solidFill>
                  <a:schemeClr val="tx2"/>
                </a:solidFill>
                <a:latin typeface="Trebuchet MS" panose="020B0603020202020204" pitchFamily="34" charset="0"/>
              </a:defRPr>
            </a:lvl3pPr>
            <a:lvl4pPr marL="1546195" indent="0" algn="ctr">
              <a:buFontTx/>
              <a:buNone/>
              <a:defRPr sz="2800">
                <a:solidFill>
                  <a:schemeClr val="tx2"/>
                </a:solidFill>
                <a:latin typeface="Trebuchet MS" panose="020B0603020202020204" pitchFamily="34" charset="0"/>
              </a:defRPr>
            </a:lvl4pPr>
            <a:lvl5pPr marL="1889087"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8269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1"/>
        <p:cNvGrpSpPr/>
        <p:nvPr/>
      </p:nvGrpSpPr>
      <p:grpSpPr>
        <a:xfrm>
          <a:off x="0" y="0"/>
          <a:ext cx="0" cy="0"/>
          <a:chOff x="0" y="0"/>
          <a:chExt cx="0" cy="0"/>
        </a:xfrm>
      </p:grpSpPr>
      <p:sp>
        <p:nvSpPr>
          <p:cNvPr id="52" name="Google Shape;52;p8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3" name="Google Shape;53;p8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 name="TextBox 3">
            <a:extLst>
              <a:ext uri="{FF2B5EF4-FFF2-40B4-BE49-F238E27FC236}">
                <a16:creationId xmlns:a16="http://schemas.microsoft.com/office/drawing/2014/main" id="{AA59A7F7-E886-4FF0-906C-8100FB17532D}"/>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2" name="Title 1"/>
          <p:cNvSpPr>
            <a:spLocks noGrp="1"/>
          </p:cNvSpPr>
          <p:nvPr>
            <p:ph type="title"/>
          </p:nvPr>
        </p:nvSpPr>
        <p:spPr>
          <a:xfrm>
            <a:off x="1553497" y="5352633"/>
            <a:ext cx="7865806" cy="369332"/>
          </a:xfrm>
        </p:spPr>
        <p:txBody>
          <a:bodyPr anchor="b"/>
          <a:lstStyle>
            <a:lvl1pPr algn="ctr">
              <a:defRPr sz="2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63A73025-04FC-4B19-82E1-08E8CC136D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3" y="5142126"/>
            <a:ext cx="7546258" cy="104086"/>
          </a:xfrm>
          <a:prstGeom prst="rect">
            <a:avLst/>
          </a:prstGeom>
        </p:spPr>
      </p:pic>
    </p:spTree>
    <p:extLst>
      <p:ext uri="{BB962C8B-B14F-4D97-AF65-F5344CB8AC3E}">
        <p14:creationId xmlns:p14="http://schemas.microsoft.com/office/powerpoint/2010/main" val="333351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12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5169475"/>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4690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7D429D-D3E8-4CFC-9B25-F4CB6088DBAE}"/>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a:extLst>
              <a:ext uri="{FF2B5EF4-FFF2-40B4-BE49-F238E27FC236}">
                <a16:creationId xmlns:a16="http://schemas.microsoft.com/office/drawing/2014/main" id="{97F12A73-1EA7-4431-AFFF-AC278C79640B}"/>
              </a:ext>
            </a:extLst>
          </p:cNvPr>
          <p:cNvPicPr>
            <a:picLocks noChangeAspect="1"/>
          </p:cNvPicPr>
          <p:nvPr userDrawn="1"/>
        </p:nvPicPr>
        <p:blipFill>
          <a:blip r:embed="rId2"/>
          <a:stretch>
            <a:fillRect/>
          </a:stretch>
        </p:blipFill>
        <p:spPr>
          <a:xfrm>
            <a:off x="0" y="0"/>
            <a:ext cx="10972800" cy="6172200"/>
          </a:xfrm>
          <a:prstGeom prst="rect">
            <a:avLst/>
          </a:prstGeom>
        </p:spPr>
      </p:pic>
      <p:sp>
        <p:nvSpPr>
          <p:cNvPr id="7" name="Rectangle 6">
            <a:extLst>
              <a:ext uri="{FF2B5EF4-FFF2-40B4-BE49-F238E27FC236}">
                <a16:creationId xmlns:a16="http://schemas.microsoft.com/office/drawing/2014/main" id="{65BA6AB9-0EDE-468E-922B-D5CD18628C80}"/>
              </a:ext>
            </a:extLst>
          </p:cNvPr>
          <p:cNvSpPr/>
          <p:nvPr userDrawn="1"/>
        </p:nvSpPr>
        <p:spPr>
          <a:xfrm>
            <a:off x="0" y="0"/>
            <a:ext cx="10972800"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362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34527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20223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8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32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4436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7898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54"/>
        <p:cNvGrpSpPr/>
        <p:nvPr/>
      </p:nvGrpSpPr>
      <p:grpSpPr>
        <a:xfrm>
          <a:off x="0" y="0"/>
          <a:ext cx="0" cy="0"/>
          <a:chOff x="0" y="0"/>
          <a:chExt cx="0" cy="0"/>
        </a:xfrm>
      </p:grpSpPr>
      <p:sp>
        <p:nvSpPr>
          <p:cNvPr id="55" name="Google Shape;55;p83"/>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3"/>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57" name="Google Shape;57;p83"/>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58" name="Google Shape;58;p83"/>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0257EF86-D87A-402C-851C-5883CE5E4445}"/>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92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29D33E79-91C9-401E-AAB3-B3A05E79E751}"/>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121129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51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0071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5711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32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93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8689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8.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18.emf"/><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image" Target="../media/image18.emf"/><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6.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29.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7.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55"/>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55"/>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55"/>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73"/>
        <p:cNvGrpSpPr/>
        <p:nvPr/>
      </p:nvGrpSpPr>
      <p:grpSpPr>
        <a:xfrm>
          <a:off x="0" y="0"/>
          <a:ext cx="0" cy="0"/>
          <a:chOff x="0" y="0"/>
          <a:chExt cx="0" cy="0"/>
        </a:xfrm>
      </p:grpSpPr>
      <p:sp>
        <p:nvSpPr>
          <p:cNvPr id="74" name="Google Shape;74;p57"/>
          <p:cNvSpPr/>
          <p:nvPr/>
        </p:nvSpPr>
        <p:spPr>
          <a:xfrm>
            <a:off x="0" y="1817529"/>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57"/>
          <p:cNvPicPr preferRelativeResize="0"/>
          <p:nvPr/>
        </p:nvPicPr>
        <p:blipFill rotWithShape="1">
          <a:blip r:embed="rId14">
            <a:alphaModFix/>
          </a:blip>
          <a:srcRect t="1538" b="-1538"/>
          <a:stretch/>
        </p:blipFill>
        <p:spPr>
          <a:xfrm>
            <a:off x="0" y="5513832"/>
            <a:ext cx="10972800" cy="668655"/>
          </a:xfrm>
          <a:prstGeom prst="rect">
            <a:avLst/>
          </a:prstGeom>
          <a:noFill/>
          <a:ln>
            <a:noFill/>
          </a:ln>
        </p:spPr>
      </p:pic>
      <p:sp>
        <p:nvSpPr>
          <p:cNvPr id="76" name="Google Shape;76;p57"/>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57"/>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78" name="Google Shape;78;p5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Google Shape;79;p5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Google Shape;80;p5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520">
                <a:solidFill>
                  <a:schemeClr val="accent1"/>
                </a:solidFill>
                <a:latin typeface="Trebuchet MS" panose="020B0603020202020204" pitchFamily="34" charset="0"/>
                <a:ea typeface="黑体" panose="02010609060101010101" pitchFamily="49" charset="-122"/>
                <a:cs typeface="Arial"/>
                <a:sym typeface="Arial"/>
              </a:defRPr>
            </a:lvl1pPr>
            <a:lvl2pPr marL="0" marR="0" lvl="1" indent="0" algn="r" rtl="0">
              <a:spcBef>
                <a:spcPts val="0"/>
              </a:spcBef>
              <a:spcAft>
                <a:spcPts val="0"/>
              </a:spcAft>
              <a:buNone/>
              <a:defRPr sz="2520">
                <a:solidFill>
                  <a:schemeClr val="accent1"/>
                </a:solidFill>
                <a:latin typeface="Arial"/>
                <a:ea typeface="Arial"/>
                <a:cs typeface="Arial"/>
                <a:sym typeface="Arial"/>
              </a:defRPr>
            </a:lvl2pPr>
            <a:lvl3pPr marL="0" marR="0" lvl="2" indent="0" algn="r" rtl="0">
              <a:spcBef>
                <a:spcPts val="0"/>
              </a:spcBef>
              <a:spcAft>
                <a:spcPts val="0"/>
              </a:spcAft>
              <a:buNone/>
              <a:defRPr sz="2520">
                <a:solidFill>
                  <a:schemeClr val="accent1"/>
                </a:solidFill>
                <a:latin typeface="Arial"/>
                <a:ea typeface="Arial"/>
                <a:cs typeface="Arial"/>
                <a:sym typeface="Arial"/>
              </a:defRPr>
            </a:lvl3pPr>
            <a:lvl4pPr marL="0" marR="0" lvl="3" indent="0" algn="r" rtl="0">
              <a:spcBef>
                <a:spcPts val="0"/>
              </a:spcBef>
              <a:spcAft>
                <a:spcPts val="0"/>
              </a:spcAft>
              <a:buNone/>
              <a:defRPr sz="2520">
                <a:solidFill>
                  <a:schemeClr val="accent1"/>
                </a:solidFill>
                <a:latin typeface="Arial"/>
                <a:ea typeface="Arial"/>
                <a:cs typeface="Arial"/>
                <a:sym typeface="Arial"/>
              </a:defRPr>
            </a:lvl4pPr>
            <a:lvl5pPr marL="0" marR="0" lvl="4" indent="0" algn="r" rtl="0">
              <a:spcBef>
                <a:spcPts val="0"/>
              </a:spcBef>
              <a:spcAft>
                <a:spcPts val="0"/>
              </a:spcAft>
              <a:buNone/>
              <a:defRPr sz="2520">
                <a:solidFill>
                  <a:schemeClr val="accent1"/>
                </a:solidFill>
                <a:latin typeface="Arial"/>
                <a:ea typeface="Arial"/>
                <a:cs typeface="Arial"/>
                <a:sym typeface="Arial"/>
              </a:defRPr>
            </a:lvl5pPr>
            <a:lvl6pPr marL="0" marR="0" lvl="5" indent="0" algn="r" rtl="0">
              <a:spcBef>
                <a:spcPts val="0"/>
              </a:spcBef>
              <a:spcAft>
                <a:spcPts val="0"/>
              </a:spcAft>
              <a:buNone/>
              <a:defRPr sz="2520">
                <a:solidFill>
                  <a:schemeClr val="accent1"/>
                </a:solidFill>
                <a:latin typeface="Arial"/>
                <a:ea typeface="Arial"/>
                <a:cs typeface="Arial"/>
                <a:sym typeface="Arial"/>
              </a:defRPr>
            </a:lvl6pPr>
            <a:lvl7pPr marL="0" marR="0" lvl="6" indent="0" algn="r" rtl="0">
              <a:spcBef>
                <a:spcPts val="0"/>
              </a:spcBef>
              <a:spcAft>
                <a:spcPts val="0"/>
              </a:spcAft>
              <a:buNone/>
              <a:defRPr sz="2520">
                <a:solidFill>
                  <a:schemeClr val="accent1"/>
                </a:solidFill>
                <a:latin typeface="Arial"/>
                <a:ea typeface="Arial"/>
                <a:cs typeface="Arial"/>
                <a:sym typeface="Arial"/>
              </a:defRPr>
            </a:lvl7pPr>
            <a:lvl8pPr marL="0" marR="0" lvl="7" indent="0" algn="r" rtl="0">
              <a:spcBef>
                <a:spcPts val="0"/>
              </a:spcBef>
              <a:spcAft>
                <a:spcPts val="0"/>
              </a:spcAft>
              <a:buNone/>
              <a:defRPr sz="2520">
                <a:solidFill>
                  <a:schemeClr val="accent1"/>
                </a:solidFill>
                <a:latin typeface="Arial"/>
                <a:ea typeface="Arial"/>
                <a:cs typeface="Arial"/>
                <a:sym typeface="Arial"/>
              </a:defRPr>
            </a:lvl8pPr>
            <a:lvl9pPr marL="0" marR="0" lvl="8" indent="0" algn="r" rtl="0">
              <a:spcBef>
                <a:spcPts val="0"/>
              </a:spcBef>
              <a:spcAft>
                <a:spcPts val="0"/>
              </a:spcAft>
              <a:buNone/>
              <a:defRPr sz="2520">
                <a:solidFill>
                  <a:schemeClr val="accent1"/>
                </a:solidFill>
                <a:latin typeface="Arial"/>
                <a:ea typeface="Arial"/>
                <a:cs typeface="Arial"/>
                <a:sym typeface="Arial"/>
              </a:defRPr>
            </a:lvl9pPr>
          </a:lstStyle>
          <a:p>
            <a:fld id="{00000000-1234-1234-1234-123412341234}" type="slidenum">
              <a:rPr lang="en-US" altLang="zh-CN" smtClean="0"/>
              <a:pPr/>
              <a:t>‹#›</a:t>
            </a:fld>
            <a:endParaRPr lang="zh-CN" altLang="en-US" dirty="0"/>
          </a:p>
        </p:txBody>
      </p:sp>
      <p:cxnSp>
        <p:nvCxnSpPr>
          <p:cNvPr id="81" name="Google Shape;81;p57"/>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82" name="Google Shape;82;p57"/>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99"/>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46" name="Google Shape;246;p99"/>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47" name="Google Shape;247;p99"/>
          <p:cNvSpPr txBox="1"/>
          <p:nvPr/>
        </p:nvSpPr>
        <p:spPr>
          <a:xfrm>
            <a:off x="9762254" y="5831286"/>
            <a:ext cx="321027" cy="161583"/>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altLang="zh-CN" sz="850" cap="none" smtClean="0">
                <a:solidFill>
                  <a:schemeClr val="accent4"/>
                </a:solidFill>
                <a:latin typeface="Trebuchet MS" panose="020B0603020202020204" pitchFamily="34" charset="0"/>
                <a:ea typeface="黑体" panose="02010609060101010101" pitchFamily="49" charset="-122"/>
                <a:cs typeface="Trebuchet MS"/>
                <a:sym typeface="Trebuchet MS"/>
              </a:rPr>
              <a:t>‹#›</a:t>
            </a:fld>
            <a:r>
              <a:rPr lang="zh-CN" altLang="en-US" sz="1050" cap="none">
                <a:solidFill>
                  <a:srgbClr val="12FEB6"/>
                </a:solidFill>
                <a:latin typeface="Trebuchet MS" panose="020B0603020202020204" pitchFamily="34" charset="0"/>
                <a:ea typeface="黑体" panose="02010609060101010101" pitchFamily="49" charset="-122"/>
                <a:cs typeface="Century Gothic"/>
                <a:sym typeface="Century Gothic"/>
              </a:rPr>
              <a:t> </a:t>
            </a:r>
            <a:endParaRPr lang="zh-CN" altLang="en-US" sz="1050" cap="none" dirty="0">
              <a:solidFill>
                <a:srgbClr val="12FEB6"/>
              </a:solidFill>
              <a:latin typeface="Trebuchet MS" panose="020B0603020202020204" pitchFamily="34" charset="0"/>
              <a:ea typeface="黑体" panose="02010609060101010101" pitchFamily="49" charset="-122"/>
              <a:cs typeface="Century Gothic"/>
              <a:sym typeface="Century Gothic"/>
            </a:endParaRPr>
          </a:p>
        </p:txBody>
      </p:sp>
      <p:grpSp>
        <p:nvGrpSpPr>
          <p:cNvPr id="248" name="Google Shape;248;p99"/>
          <p:cNvGrpSpPr/>
          <p:nvPr/>
        </p:nvGrpSpPr>
        <p:grpSpPr>
          <a:xfrm>
            <a:off x="10153706" y="5866413"/>
            <a:ext cx="583502" cy="107781"/>
            <a:chOff x="677492" y="-1417931"/>
            <a:chExt cx="3154606" cy="582700"/>
          </a:xfrm>
        </p:grpSpPr>
        <p:sp>
          <p:nvSpPr>
            <p:cNvPr id="249" name="Google Shape;249;p99"/>
            <p:cNvSpPr/>
            <p:nvPr/>
          </p:nvSpPr>
          <p:spPr>
            <a:xfrm>
              <a:off x="3761772" y="-980905"/>
              <a:ext cx="70326" cy="68652"/>
            </a:xfrm>
            <a:custGeom>
              <a:avLst/>
              <a:gdLst/>
              <a:ahLst/>
              <a:cxnLst/>
              <a:rect l="l" t="t" r="r" b="b"/>
              <a:pathLst>
                <a:path w="87" h="83" extrusionOk="0">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99"/>
            <p:cNvSpPr/>
            <p:nvPr/>
          </p:nvSpPr>
          <p:spPr>
            <a:xfrm>
              <a:off x="1700563" y="-1309093"/>
              <a:ext cx="2039443" cy="385118"/>
            </a:xfrm>
            <a:custGeom>
              <a:avLst/>
              <a:gdLst/>
              <a:ahLst/>
              <a:cxnLst/>
              <a:rect l="l" t="t" r="r" b="b"/>
              <a:pathLst>
                <a:path w="2520" h="472" extrusionOk="0">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99"/>
            <p:cNvSpPr/>
            <p:nvPr/>
          </p:nvSpPr>
          <p:spPr>
            <a:xfrm>
              <a:off x="677492" y="-1417931"/>
              <a:ext cx="877396" cy="582700"/>
            </a:xfrm>
            <a:custGeom>
              <a:avLst/>
              <a:gdLst/>
              <a:ahLst/>
              <a:cxnLst/>
              <a:rect l="l" t="t" r="r" b="b"/>
              <a:pathLst>
                <a:path w="1086" h="718" extrusionOk="0">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title"/>
          </p:nvPr>
        </p:nvSpPr>
        <p:spPr>
          <a:xfrm>
            <a:off x="499745" y="729734"/>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74" name="Google Shape;274;p54"/>
          <p:cNvSpPr txBox="1">
            <a:spLocks noGrp="1"/>
          </p:cNvSpPr>
          <p:nvPr>
            <p:ph type="body" idx="1"/>
          </p:nvPr>
        </p:nvSpPr>
        <p:spPr>
          <a:xfrm>
            <a:off x="517404"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75" name="Google Shape;275;p54"/>
          <p:cNvSpPr txBox="1"/>
          <p:nvPr/>
        </p:nvSpPr>
        <p:spPr>
          <a:xfrm>
            <a:off x="9749167" y="5857881"/>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900" cap="none">
                <a:solidFill>
                  <a:schemeClr val="accent5"/>
                </a:solidFill>
                <a:latin typeface="Trebuchet MS" panose="020B0603020202020204" pitchFamily="34" charset="0"/>
                <a:ea typeface="黑体" panose="02010609060101010101" pitchFamily="49" charset="-122"/>
                <a:cs typeface="Century Gothic"/>
                <a:sym typeface="Century Gothic"/>
              </a:rPr>
              <a:t> </a:t>
            </a:r>
            <a:endParaRPr lang="zh-CN" altLang="en-US" sz="900" cap="none" dirty="0">
              <a:solidFill>
                <a:schemeClr val="accent5"/>
              </a:solidFill>
              <a:latin typeface="Trebuchet MS" panose="020B0603020202020204" pitchFamily="34" charset="0"/>
              <a:ea typeface="黑体" panose="02010609060101010101" pitchFamily="49" charset="-122"/>
              <a:cs typeface="Century Gothic"/>
              <a:sym typeface="Century Gothic"/>
            </a:endParaRPr>
          </a:p>
        </p:txBody>
      </p:sp>
      <p:pic>
        <p:nvPicPr>
          <p:cNvPr id="276" name="Google Shape;276;p54"/>
          <p:cNvPicPr preferRelativeResize="0"/>
          <p:nvPr/>
        </p:nvPicPr>
        <p:blipFill rotWithShape="1">
          <a:blip r:embed="rId18">
            <a:alphaModFix/>
          </a:blip>
          <a:srcRect/>
          <a:stretch/>
        </p:blipFill>
        <p:spPr>
          <a:xfrm>
            <a:off x="10181677" y="5803490"/>
            <a:ext cx="529828" cy="188250"/>
          </a:xfrm>
          <a:prstGeom prst="rect">
            <a:avLst/>
          </a:prstGeom>
          <a:noFill/>
          <a:ln>
            <a:noFill/>
          </a:ln>
        </p:spPr>
      </p:pic>
    </p:spTree>
    <p:extLst>
      <p:ext uri="{BB962C8B-B14F-4D97-AF65-F5344CB8AC3E}">
        <p14:creationId xmlns:p14="http://schemas.microsoft.com/office/powerpoint/2010/main" val="4080454389"/>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zh-CN" altLang="en-US" dirty="0"/>
              <a:t>单击以编辑主标题样式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单击以编辑主文本样式</a:t>
            </a:r>
          </a:p>
          <a:p>
            <a:pPr lvl="1"/>
            <a:r>
              <a:rPr lang="zh-CN" altLang="en-US" dirty="0"/>
              <a:t>二级</a:t>
            </a:r>
          </a:p>
          <a:p>
            <a:pPr lvl="2"/>
            <a:r>
              <a:rPr lang="zh-CN" altLang="en-US" dirty="0"/>
              <a:t>三级</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09517863"/>
      </p:ext>
    </p:extLst>
  </p:cSld>
  <p:clrMap bg1="dk2" tx1="lt1" bg2="dk1"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黑体" panose="02010609060101010101" pitchFamily="49" charset="-122"/>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黑体" panose="02010609060101010101" pitchFamily="49" charset="-122"/>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黑体" panose="02010609060101010101" pitchFamily="49" charset="-122"/>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黑体" panose="02010609060101010101" pitchFamily="49" charset="-122"/>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5" y="729734"/>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ltLang="zh-CN"/>
              <a:t>Click to edit Master title style</a:t>
            </a:r>
            <a:endParaRPr lang="en-US" altLang="zh-CN" dirty="0"/>
          </a:p>
        </p:txBody>
      </p:sp>
      <p:sp>
        <p:nvSpPr>
          <p:cNvPr id="1027" name="Rectangle 3"/>
          <p:cNvSpPr>
            <a:spLocks noGrp="1" noChangeArrowheads="1"/>
          </p:cNvSpPr>
          <p:nvPr>
            <p:ph type="body" idx="1"/>
          </p:nvPr>
        </p:nvSpPr>
        <p:spPr bwMode="auto">
          <a:xfrm>
            <a:off x="517404"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dirty="0"/>
          </a:p>
        </p:txBody>
      </p:sp>
      <p:sp>
        <p:nvSpPr>
          <p:cNvPr id="4" name="TextBox 3"/>
          <p:cNvSpPr txBox="1"/>
          <p:nvPr userDrawn="1"/>
        </p:nvSpPr>
        <p:spPr>
          <a:xfrm>
            <a:off x="9749167" y="5857881"/>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altLang="zh-CN" sz="700" kern="1200" smtClean="0">
                <a:solidFill>
                  <a:schemeClr val="accent5"/>
                </a:solidFill>
                <a:latin typeface="Trebuchet MS" panose="020B0603020202020204" pitchFamily="34" charset="0"/>
                <a:ea typeface="黑体" panose="02010609060101010101" pitchFamily="49" charset="-122"/>
                <a:cs typeface="+mn-cs"/>
              </a:rPr>
              <a:pPr algn="r"/>
              <a:t>‹#›</a:t>
            </a:fld>
            <a:r>
              <a:rPr lang="zh-CN" altLang="en-US" sz="900" cap="none" baseline="0">
                <a:solidFill>
                  <a:schemeClr val="accent5"/>
                </a:solidFill>
                <a:latin typeface="Trebuchet MS" panose="020B0603020202020204" pitchFamily="34" charset="0"/>
                <a:ea typeface="黑体" panose="02010609060101010101" pitchFamily="49" charset="-122"/>
              </a:rPr>
              <a:t> </a:t>
            </a:r>
            <a:endParaRPr lang="zh-CN" altLang="en-US" sz="900" cap="none" dirty="0">
              <a:solidFill>
                <a:schemeClr val="accent5"/>
              </a:solidFill>
              <a:latin typeface="Trebuchet MS" panose="020B0603020202020204" pitchFamily="34" charset="0"/>
              <a:ea typeface="黑体" panose="02010609060101010101" pitchFamily="49" charset="-122"/>
            </a:endParaRPr>
          </a:p>
        </p:txBody>
      </p:sp>
      <p:pic>
        <p:nvPicPr>
          <p:cNvPr id="6" name="Picture 5">
            <a:extLst>
              <a:ext uri="{FF2B5EF4-FFF2-40B4-BE49-F238E27FC236}">
                <a16:creationId xmlns:a16="http://schemas.microsoft.com/office/drawing/2014/main" id="{9A77B02C-053E-42E3-850D-108DC97669AB}"/>
              </a:ext>
            </a:extLst>
          </p:cNvPr>
          <p:cNvPicPr>
            <a:picLocks noChangeAspect="1"/>
          </p:cNvPicPr>
          <p:nvPr userDrawn="1"/>
        </p:nvPicPr>
        <p:blipFill>
          <a:blip r:embed="rId18"/>
          <a:stretch>
            <a:fillRect/>
          </a:stretch>
        </p:blipFill>
        <p:spPr>
          <a:xfrm>
            <a:off x="10181677" y="5803490"/>
            <a:ext cx="529828" cy="188250"/>
          </a:xfrm>
          <a:prstGeom prst="rect">
            <a:avLst/>
          </a:prstGeom>
        </p:spPr>
      </p:pic>
      <p:sp>
        <p:nvSpPr>
          <p:cNvPr id="7" name="TextBox 6">
            <a:extLst>
              <a:ext uri="{FF2B5EF4-FFF2-40B4-BE49-F238E27FC236}">
                <a16:creationId xmlns:a16="http://schemas.microsoft.com/office/drawing/2014/main" id="{FD17B24A-AEB5-4B4B-9FB9-E18562742D29}"/>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defPPr marR="0" lvl="0" algn="l" rtl="0">
              <a:lnSpc>
                <a:spcPct val="100000"/>
              </a:lnSpc>
              <a:spcBef>
                <a:spcPts val="0"/>
              </a:spcBef>
              <a:spcAft>
                <a:spcPts val="0"/>
              </a:spcAft>
            </a:defPPr>
            <a:lvl1pPr marL="0" indent="0" defTabSz="152370" eaLnBrk="1" fontAlgn="base" latinLnBrk="0" hangingPunct="1">
              <a:spcBef>
                <a:spcPct val="0"/>
              </a:spcBef>
              <a:spcAft>
                <a:spcPct val="0"/>
              </a:spcAft>
              <a:buClrTx/>
              <a:buSzTx/>
              <a:buFontTx/>
              <a:buNone/>
              <a:tabLst/>
              <a:defRPr kumimoji="0" sz="700" kern="1200" spc="0" normalizeH="0" baseline="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noProof="0" dirty="0">
                <a:sym typeface="Arial"/>
              </a:rPr>
              <a:t>Copyright © 2024 NVIDIA Corporation. </a:t>
            </a:r>
            <a:r>
              <a:rPr lang="zh-CN" altLang="en-US" noProof="0" dirty="0">
                <a:sym typeface="Arial"/>
              </a:rPr>
              <a:t>本材料是 </a:t>
            </a:r>
            <a:r>
              <a:rPr lang="en-US" altLang="zh-CN" noProof="0" dirty="0">
                <a:sym typeface="Arial"/>
              </a:rPr>
              <a:t>NVIDIA </a:t>
            </a:r>
            <a:r>
              <a:rPr lang="zh-CN" altLang="en-US" noProof="0" dirty="0">
                <a:sym typeface="Arial"/>
              </a:rPr>
              <a:t>的专有信息，未经 </a:t>
            </a:r>
            <a:r>
              <a:rPr lang="en-US" altLang="zh-CN" noProof="0" dirty="0">
                <a:sym typeface="Arial"/>
              </a:rPr>
              <a:t>NVIDIA </a:t>
            </a:r>
            <a:r>
              <a:rPr lang="zh-CN" altLang="en-US" noProof="0" dirty="0">
                <a:sym typeface="Arial"/>
              </a:rPr>
              <a:t>授权不得分发。</a:t>
            </a:r>
          </a:p>
        </p:txBody>
      </p:sp>
    </p:spTree>
    <p:extLst>
      <p:ext uri="{BB962C8B-B14F-4D97-AF65-F5344CB8AC3E}">
        <p14:creationId xmlns:p14="http://schemas.microsoft.com/office/powerpoint/2010/main" val="4220739793"/>
      </p:ext>
    </p:extLst>
  </p:cSld>
  <p:clrMap bg1="dk2" tx1="lt1" bg2="dk1"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黑体" panose="02010609060101010101" pitchFamily="49" charset="-122"/>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191" algn="l" rtl="0" eaLnBrk="1" fontAlgn="base" hangingPunct="1">
        <a:spcBef>
          <a:spcPct val="0"/>
        </a:spcBef>
        <a:spcAft>
          <a:spcPct val="0"/>
        </a:spcAft>
        <a:defRPr sz="3200" b="1">
          <a:solidFill>
            <a:srgbClr val="73B900"/>
          </a:solidFill>
          <a:latin typeface="Arial" charset="0"/>
        </a:defRPr>
      </a:lvl6pPr>
      <a:lvl7pPr marL="914382" algn="l" rtl="0" eaLnBrk="1" fontAlgn="base" hangingPunct="1">
        <a:spcBef>
          <a:spcPct val="0"/>
        </a:spcBef>
        <a:spcAft>
          <a:spcPct val="0"/>
        </a:spcAft>
        <a:defRPr sz="3200" b="1">
          <a:solidFill>
            <a:srgbClr val="73B900"/>
          </a:solidFill>
          <a:latin typeface="Arial" charset="0"/>
        </a:defRPr>
      </a:lvl7pPr>
      <a:lvl8pPr marL="1371573" algn="l" rtl="0" eaLnBrk="1" fontAlgn="base" hangingPunct="1">
        <a:spcBef>
          <a:spcPct val="0"/>
        </a:spcBef>
        <a:spcAft>
          <a:spcPct val="0"/>
        </a:spcAft>
        <a:defRPr sz="3200" b="1">
          <a:solidFill>
            <a:srgbClr val="73B900"/>
          </a:solidFill>
          <a:latin typeface="Arial" charset="0"/>
        </a:defRPr>
      </a:lvl8pPr>
      <a:lvl9pPr marL="1828764"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黑体" panose="02010609060101010101" pitchFamily="49" charset="-122"/>
          <a:cs typeface="+mn-cs"/>
        </a:defRPr>
      </a:lvl1pPr>
      <a:lvl2pPr marL="571489"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黑体" panose="02010609060101010101" pitchFamily="49" charset="-122"/>
        </a:defRPr>
      </a:lvl2pPr>
      <a:lvl3pPr marL="1089003"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ea typeface="黑体" panose="02010609060101010101" pitchFamily="49" charset="-122"/>
        </a:defRPr>
      </a:lvl3pPr>
      <a:lvl4pPr marL="1774789" indent="-228595" algn="l" rtl="0" fontAlgn="base">
        <a:spcBef>
          <a:spcPct val="20000"/>
        </a:spcBef>
        <a:spcAft>
          <a:spcPct val="0"/>
        </a:spcAft>
        <a:buChar char="–"/>
        <a:defRPr sz="2000">
          <a:solidFill>
            <a:schemeClr val="bg1"/>
          </a:solidFill>
          <a:latin typeface="+mn-lt"/>
        </a:defRPr>
      </a:lvl4pPr>
      <a:lvl5pPr marL="2117683" indent="-228595" algn="l" rtl="0" fontAlgn="base">
        <a:spcBef>
          <a:spcPct val="20000"/>
        </a:spcBef>
        <a:spcAft>
          <a:spcPct val="0"/>
        </a:spcAft>
        <a:buChar char="»"/>
        <a:defRPr sz="2000">
          <a:solidFill>
            <a:schemeClr val="bg1"/>
          </a:solidFill>
          <a:latin typeface="+mn-lt"/>
        </a:defRPr>
      </a:lvl5pPr>
      <a:lvl6pPr marL="2574873" indent="-228595" algn="l" rtl="0" eaLnBrk="1" fontAlgn="base" hangingPunct="1">
        <a:spcBef>
          <a:spcPct val="20000"/>
        </a:spcBef>
        <a:spcAft>
          <a:spcPct val="0"/>
        </a:spcAft>
        <a:buChar char="»"/>
        <a:defRPr sz="2000">
          <a:solidFill>
            <a:schemeClr val="bg1"/>
          </a:solidFill>
          <a:latin typeface="+mn-lt"/>
        </a:defRPr>
      </a:lvl6pPr>
      <a:lvl7pPr marL="3032065" indent="-228595" algn="l" rtl="0" eaLnBrk="1" fontAlgn="base" hangingPunct="1">
        <a:spcBef>
          <a:spcPct val="20000"/>
        </a:spcBef>
        <a:spcAft>
          <a:spcPct val="0"/>
        </a:spcAft>
        <a:buChar char="»"/>
        <a:defRPr sz="2000">
          <a:solidFill>
            <a:schemeClr val="bg1"/>
          </a:solidFill>
          <a:latin typeface="+mn-lt"/>
        </a:defRPr>
      </a:lvl7pPr>
      <a:lvl8pPr marL="3489255" indent="-228595" algn="l" rtl="0" eaLnBrk="1" fontAlgn="base" hangingPunct="1">
        <a:spcBef>
          <a:spcPct val="20000"/>
        </a:spcBef>
        <a:spcAft>
          <a:spcPct val="0"/>
        </a:spcAft>
        <a:buChar char="»"/>
        <a:defRPr sz="2000">
          <a:solidFill>
            <a:schemeClr val="bg1"/>
          </a:solidFill>
          <a:latin typeface="+mn-lt"/>
        </a:defRPr>
      </a:lvl8pPr>
      <a:lvl9pPr marL="3946447" indent="-228595"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382" rtl="0" eaLnBrk="1" latinLnBrk="0" hangingPunct="1">
        <a:defRPr sz="1800" kern="1200">
          <a:solidFill>
            <a:schemeClr val="tx1"/>
          </a:solidFill>
          <a:latin typeface="+mn-lt"/>
          <a:ea typeface="+mn-ea"/>
          <a:cs typeface="+mn-cs"/>
        </a:defRPr>
      </a:lvl1pPr>
      <a:lvl2pPr marL="457191" algn="l" defTabSz="914382" rtl="0" eaLnBrk="1" latinLnBrk="0" hangingPunct="1">
        <a:defRPr sz="1800" kern="1200">
          <a:solidFill>
            <a:schemeClr val="tx1"/>
          </a:solidFill>
          <a:latin typeface="+mn-lt"/>
          <a:ea typeface="+mn-ea"/>
          <a:cs typeface="+mn-cs"/>
        </a:defRPr>
      </a:lvl2pPr>
      <a:lvl3pPr marL="914382" algn="l" defTabSz="914382" rtl="0" eaLnBrk="1" latinLnBrk="0" hangingPunct="1">
        <a:defRPr sz="1800" kern="1200">
          <a:solidFill>
            <a:schemeClr val="tx1"/>
          </a:solidFill>
          <a:latin typeface="+mn-lt"/>
          <a:ea typeface="+mn-ea"/>
          <a:cs typeface="+mn-cs"/>
        </a:defRPr>
      </a:lvl3pPr>
      <a:lvl4pPr marL="1371573" algn="l" defTabSz="914382" rtl="0" eaLnBrk="1" latinLnBrk="0" hangingPunct="1">
        <a:defRPr sz="1800" kern="1200">
          <a:solidFill>
            <a:schemeClr val="tx1"/>
          </a:solidFill>
          <a:latin typeface="+mn-lt"/>
          <a:ea typeface="+mn-ea"/>
          <a:cs typeface="+mn-cs"/>
        </a:defRPr>
      </a:lvl4pPr>
      <a:lvl5pPr marL="1828764" algn="l" defTabSz="914382" rtl="0" eaLnBrk="1" latinLnBrk="0" hangingPunct="1">
        <a:defRPr sz="1800" kern="1200">
          <a:solidFill>
            <a:schemeClr val="tx1"/>
          </a:solidFill>
          <a:latin typeface="+mn-lt"/>
          <a:ea typeface="+mn-ea"/>
          <a:cs typeface="+mn-cs"/>
        </a:defRPr>
      </a:lvl5pPr>
      <a:lvl6pPr marL="2285955" algn="l" defTabSz="914382" rtl="0" eaLnBrk="1" latinLnBrk="0" hangingPunct="1">
        <a:defRPr sz="1800" kern="1200">
          <a:solidFill>
            <a:schemeClr val="tx1"/>
          </a:solidFill>
          <a:latin typeface="+mn-lt"/>
          <a:ea typeface="+mn-ea"/>
          <a:cs typeface="+mn-cs"/>
        </a:defRPr>
      </a:lvl6pPr>
      <a:lvl7pPr marL="2743146" algn="l" defTabSz="914382" rtl="0" eaLnBrk="1" latinLnBrk="0" hangingPunct="1">
        <a:defRPr sz="1800" kern="1200">
          <a:solidFill>
            <a:schemeClr val="tx1"/>
          </a:solidFill>
          <a:latin typeface="+mn-lt"/>
          <a:ea typeface="+mn-ea"/>
          <a:cs typeface="+mn-cs"/>
        </a:defRPr>
      </a:lvl7pPr>
      <a:lvl8pPr marL="3200336" algn="l" defTabSz="914382" rtl="0" eaLnBrk="1" latinLnBrk="0" hangingPunct="1">
        <a:defRPr sz="1800" kern="1200">
          <a:solidFill>
            <a:schemeClr val="tx1"/>
          </a:solidFill>
          <a:latin typeface="+mn-lt"/>
          <a:ea typeface="+mn-ea"/>
          <a:cs typeface="+mn-cs"/>
        </a:defRPr>
      </a:lvl8pPr>
      <a:lvl9pPr marL="3657526" algn="l" defTabSz="91438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ltLang="zh-CN"/>
              <a:t>Click to edit Master title style</a:t>
            </a:r>
            <a:endParaRPr lang="en-US" altLang="zh-CN"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endParaRPr lang="zh-CN" altLang="en-US" dirty="0"/>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altLang="zh-CN" sz="800" b="0" i="0" u="none" strike="noStrike" cap="none" smtClean="0">
                <a:solidFill>
                  <a:schemeClr val="accent4"/>
                </a:solidFill>
                <a:latin typeface="Trebuchet MS" panose="020B0603020202020204" pitchFamily="34" charset="0"/>
                <a:ea typeface="黑体" panose="02010609060101010101" pitchFamily="49" charset="-122"/>
                <a:cs typeface="Trebuchet MS"/>
                <a:sym typeface="Trebuchet MS"/>
              </a:rPr>
              <a:t>‹#›</a:t>
            </a:fld>
            <a:r>
              <a:rPr lang="zh-CN" altLang="en-US" sz="1100" b="0" i="0" u="none" strike="noStrike" cap="none">
                <a:solidFill>
                  <a:srgbClr val="12FEB6"/>
                </a:solidFill>
                <a:latin typeface="Questrial"/>
                <a:ea typeface="Questrial"/>
                <a:cs typeface="Questrial"/>
                <a:sym typeface="Questrial"/>
              </a:rPr>
              <a:t> </a:t>
            </a:r>
            <a:endParaRPr lang="zh-CN" altLang="en-US"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9" name="TextBox 8">
            <a:extLst>
              <a:ext uri="{FF2B5EF4-FFF2-40B4-BE49-F238E27FC236}">
                <a16:creationId xmlns:a16="http://schemas.microsoft.com/office/drawing/2014/main" id="{E6A5183F-39AC-4B36-A63A-17A9BDE20512}"/>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3501577779"/>
      </p:ext>
    </p:extLst>
  </p:cSld>
  <p:clrMap bg1="dk2" tx1="lt1" bg2="dk1"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黑体" panose="02010609060101010101" pitchFamily="49" charset="-122"/>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黑体" panose="02010609060101010101" pitchFamily="49" charset="-122"/>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ea typeface="黑体" panose="02010609060101010101" pitchFamily="49" charset="-122"/>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5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image" Target="../media/image42.png"/><Relationship Id="rId5" Type="http://schemas.openxmlformats.org/officeDocument/2006/relationships/chart" Target="../charts/chart3.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chart" Target="../charts/chart4.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6.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diagramColors" Target="../diagrams/colors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10.xml"/><Relationship Id="rId5" Type="http://schemas.openxmlformats.org/officeDocument/2006/relationships/diagramLayout" Target="../diagrams/layout1.xml"/><Relationship Id="rId10" Type="http://schemas.openxmlformats.org/officeDocument/2006/relationships/diagramLayout" Target="../diagrams/layout10.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0.png"/><Relationship Id="rId7" Type="http://schemas.openxmlformats.org/officeDocument/2006/relationships/diagramColors" Target="../diagrams/colors2.xml"/><Relationship Id="rId12" Type="http://schemas.openxmlformats.org/officeDocument/2006/relationships/diagramColors" Target="../diagrams/colors20.xml"/><Relationship Id="rId2" Type="http://schemas.openxmlformats.org/officeDocument/2006/relationships/notesSlide" Target="../notesSlides/notesSlide19.xml"/><Relationship Id="rId1" Type="http://schemas.openxmlformats.org/officeDocument/2006/relationships/slideLayout" Target="../slideLayouts/slideLayout56.xml"/><Relationship Id="rId6" Type="http://schemas.openxmlformats.org/officeDocument/2006/relationships/diagramQuickStyle" Target="../diagrams/quickStyle2.xml"/><Relationship Id="rId11" Type="http://schemas.openxmlformats.org/officeDocument/2006/relationships/diagramQuickStyle" Target="../diagrams/quickStyle20.xml"/><Relationship Id="rId5" Type="http://schemas.openxmlformats.org/officeDocument/2006/relationships/diagramLayout" Target="../diagrams/layout2.xml"/><Relationship Id="rId10" Type="http://schemas.openxmlformats.org/officeDocument/2006/relationships/diagramLayout" Target="../diagrams/layout20.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6.xml"/><Relationship Id="rId5" Type="http://schemas.openxmlformats.org/officeDocument/2006/relationships/image" Target="../media/image56.sv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hart" Target="../charts/chart9.xml"/><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chart" Target="../charts/chart11.xml"/><Relationship Id="rId10" Type="http://schemas.openxmlformats.org/officeDocument/2006/relationships/image" Target="../media/image63.png"/><Relationship Id="rId4" Type="http://schemas.openxmlformats.org/officeDocument/2006/relationships/chart" Target="../charts/chart10.xml"/><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8.xml"/><Relationship Id="rId7" Type="http://schemas.openxmlformats.org/officeDocument/2006/relationships/image" Target="../media/image71.png"/><Relationship Id="rId2" Type="http://schemas.openxmlformats.org/officeDocument/2006/relationships/slideLayout" Target="../slideLayouts/slideLayout56.xml"/><Relationship Id="rId1" Type="http://schemas.openxmlformats.org/officeDocument/2006/relationships/themeOverride" Target="../theme/themeOverride1.xml"/><Relationship Id="rId6" Type="http://schemas.openxmlformats.org/officeDocument/2006/relationships/chart" Target="../charts/chart14.xml"/><Relationship Id="rId11" Type="http://schemas.openxmlformats.org/officeDocument/2006/relationships/image" Target="../media/image70.svg"/><Relationship Id="rId5" Type="http://schemas.openxmlformats.org/officeDocument/2006/relationships/chart" Target="../charts/chart13.xml"/><Relationship Id="rId10" Type="http://schemas.openxmlformats.org/officeDocument/2006/relationships/image" Target="../media/image69.png"/><Relationship Id="rId4" Type="http://schemas.openxmlformats.org/officeDocument/2006/relationships/chart" Target="../charts/chart12.xml"/><Relationship Id="rId9"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1.xml"/><Relationship Id="rId1" Type="http://schemas.openxmlformats.org/officeDocument/2006/relationships/slideLayout" Target="../slideLayouts/slideLayout86.xml"/><Relationship Id="rId4" Type="http://schemas.openxmlformats.org/officeDocument/2006/relationships/chart" Target="../charts/char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2.xml"/><Relationship Id="rId1" Type="http://schemas.openxmlformats.org/officeDocument/2006/relationships/slideLayout" Target="../slideLayouts/slideLayout86.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3.xml"/><Relationship Id="rId7" Type="http://schemas.openxmlformats.org/officeDocument/2006/relationships/diagramColors" Target="../diagrams/colors3.xml"/><Relationship Id="rId2" Type="http://schemas.openxmlformats.org/officeDocument/2006/relationships/slideLayout" Target="../slideLayouts/slideLayout56.xml"/><Relationship Id="rId1" Type="http://schemas.openxmlformats.org/officeDocument/2006/relationships/themeOverride" Target="../theme/themeOverride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5.xml"/><Relationship Id="rId9" Type="http://schemas.openxmlformats.org/officeDocument/2006/relationships/chart" Target="../charts/char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0.xml"/><Relationship Id="rId1" Type="http://schemas.openxmlformats.org/officeDocument/2006/relationships/slideLayout" Target="../slideLayouts/slideLayout56.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chart" Target="../charts/chart25.xml"/><Relationship Id="rId2" Type="http://schemas.openxmlformats.org/officeDocument/2006/relationships/notesSlide" Target="../notesSlides/notesSlide41.xml"/><Relationship Id="rId1" Type="http://schemas.openxmlformats.org/officeDocument/2006/relationships/slideLayout" Target="../slideLayouts/slideLayout5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2.xml"/><Relationship Id="rId1" Type="http://schemas.openxmlformats.org/officeDocument/2006/relationships/slideLayout" Target="../slideLayouts/slideLayout56.xml"/><Relationship Id="rId5" Type="http://schemas.openxmlformats.org/officeDocument/2006/relationships/chart" Target="../charts/chart2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70.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86.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3.png"/><Relationship Id="rId7"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9.png"/><Relationship Id="rId7"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8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
          <p:cNvSpPr txBox="1">
            <a:spLocks noGrp="1"/>
          </p:cNvSpPr>
          <p:nvPr>
            <p:ph type="title"/>
          </p:nvPr>
        </p:nvSpPr>
        <p:spPr>
          <a:xfrm>
            <a:off x="481661" y="4112346"/>
            <a:ext cx="7939668" cy="98285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zh-CN" altLang="en-US" sz="3200">
                <a:latin typeface="Trebuchet MS" panose="020B0603020202020204" pitchFamily="34" charset="0"/>
                <a:ea typeface="黑体" panose="02010609060101010101" pitchFamily="49" charset="-122"/>
                <a:sym typeface="Trebuchet MS"/>
              </a:rPr>
              <a:t>深度学习基础知识</a:t>
            </a:r>
            <a:endParaRPr lang="zh-CN" altLang="en-US" sz="3200" dirty="0">
              <a:latin typeface="Trebuchet MS" panose="020B0603020202020204" pitchFamily="34" charset="0"/>
              <a:ea typeface="黑体" panose="02010609060101010101" pitchFamily="49" charset="-122"/>
              <a:sym typeface="Trebuchet MS"/>
            </a:endParaRPr>
          </a:p>
        </p:txBody>
      </p:sp>
      <p:sp>
        <p:nvSpPr>
          <p:cNvPr id="308" name="Google Shape;308;p1"/>
          <p:cNvSpPr txBox="1">
            <a:spLocks noGrp="1"/>
          </p:cNvSpPr>
          <p:nvPr>
            <p:ph type="subTitle" idx="1"/>
          </p:nvPr>
        </p:nvSpPr>
        <p:spPr>
          <a:xfrm>
            <a:off x="481661" y="5257167"/>
            <a:ext cx="9526126" cy="3416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1800"/>
              <a:buFont typeface="Trebuchet MS"/>
              <a:buNone/>
            </a:pPr>
            <a:r>
              <a:rPr lang="zh-CN" altLang="en-US">
                <a:latin typeface="Trebuchet MS" panose="020B0603020202020204" pitchFamily="34" charset="0"/>
                <a:ea typeface="黑体" panose="02010609060101010101" pitchFamily="49" charset="-122"/>
                <a:sym typeface="Trebuchet MS"/>
              </a:rPr>
              <a:t>第 </a:t>
            </a:r>
            <a:r>
              <a:rPr lang="en-US" altLang="zh-CN">
                <a:latin typeface="Trebuchet MS" panose="020B0603020202020204" pitchFamily="34" charset="0"/>
                <a:ea typeface="黑体" panose="02010609060101010101" pitchFamily="49" charset="-122"/>
                <a:sym typeface="Trebuchet MS"/>
              </a:rPr>
              <a:t>2 </a:t>
            </a:r>
            <a:r>
              <a:rPr lang="zh-CN" altLang="en-US">
                <a:latin typeface="Trebuchet MS" panose="020B0603020202020204" pitchFamily="34" charset="0"/>
                <a:ea typeface="黑体" panose="02010609060101010101" pitchFamily="49" charset="-122"/>
                <a:sym typeface="Trebuchet MS"/>
              </a:rPr>
              <a:t>部分：如何训练神经网络</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更简单的模型</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5E145C0-F554-4EE4-88EC-829959EE247D}"/>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𝑚𝑥</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0" name="TextBox 19">
                <a:extLst>
                  <a:ext uri="{FF2B5EF4-FFF2-40B4-BE49-F238E27FC236}">
                    <a16:creationId xmlns:a16="http://schemas.microsoft.com/office/drawing/2014/main" id="{35E145C0-F554-4EE4-88EC-829959EE247D}"/>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zh-CN" altLang="en-US">
                    <a:noFill/>
                  </a:rPr>
                  <a:t> </a:t>
                </a:r>
              </a:p>
            </p:txBody>
          </p:sp>
        </mc:Fallback>
      </mc:AlternateContent>
      <p:graphicFrame>
        <p:nvGraphicFramePr>
          <p:cNvPr id="22" name="Table 21">
            <a:extLst>
              <a:ext uri="{FF2B5EF4-FFF2-40B4-BE49-F238E27FC236}">
                <a16:creationId xmlns:a16="http://schemas.microsoft.com/office/drawing/2014/main" id="{EB66FDF6-53F4-4E8D-B0DD-92E5CF5BD0A2}"/>
              </a:ext>
            </a:extLst>
          </p:cNvPr>
          <p:cNvGraphicFramePr>
            <a:graphicFrameLocks noGrp="1"/>
          </p:cNvGraphicFramePr>
          <p:nvPr>
            <p:extLst>
              <p:ext uri="{D42A27DB-BD31-4B8C-83A1-F6EECF244321}">
                <p14:modId xmlns:p14="http://schemas.microsoft.com/office/powerpoint/2010/main" val="3208363225"/>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ltLang="zh-CN">
                          <a:latin typeface="Trebuchet MS" panose="020B0603020202020204" pitchFamily="34" charset="0"/>
                          <a:ea typeface="黑体" panose="02010609060101010101" pitchFamily="49" charset="-122"/>
                        </a:rPr>
                        <a:t>x</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a:latin typeface="Trebuchet MS" panose="020B0603020202020204" pitchFamily="34" charset="0"/>
                          <a:ea typeface="黑体" panose="02010609060101010101" pitchFamily="49" charset="-122"/>
                        </a:rPr>
                        <a:t>y</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tc>
                <a:extLst>
                  <a:ext uri="{0D108BD9-81ED-4DB2-BD59-A6C34878D82A}">
                    <a16:rowId xmlns:a16="http://schemas.microsoft.com/office/drawing/2014/main" val="78681416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2</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5</a:t>
                      </a:r>
                      <a:endParaRPr lang="en-US" altLang="zh-CN" dirty="0">
                        <a:solidFill>
                          <a:schemeClr val="bg1"/>
                        </a:solidFill>
                        <a:latin typeface="Trebuchet MS" panose="020B0603020202020204" pitchFamily="34" charset="0"/>
                        <a:ea typeface="黑体" panose="02010609060101010101" pitchFamily="49" charset="-122"/>
                      </a:endParaRPr>
                    </a:p>
                  </a:txBody>
                  <a:tcPr anchor="ctr"/>
                </a:tc>
                <a:extLst>
                  <a:ext uri="{0D108BD9-81ED-4DB2-BD59-A6C34878D82A}">
                    <a16:rowId xmlns:a16="http://schemas.microsoft.com/office/drawing/2014/main" val="3292912587"/>
                  </a:ext>
                </a:extLst>
              </a:tr>
            </a:tbl>
          </a:graphicData>
        </a:graphic>
      </p:graphicFrame>
      <p:graphicFrame>
        <p:nvGraphicFramePr>
          <p:cNvPr id="23" name="Chart 22">
            <a:extLst>
              <a:ext uri="{FF2B5EF4-FFF2-40B4-BE49-F238E27FC236}">
                <a16:creationId xmlns:a16="http://schemas.microsoft.com/office/drawing/2014/main" id="{6A6C5DB1-0145-425B-9887-6ECD547FBEF8}"/>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9D3999B-F4B1-4020-9FEC-25AED9292C52}"/>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0" lang="en-US" altLang="zh-CN"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5" name="TextBox 24">
                <a:extLst>
                  <a:ext uri="{FF2B5EF4-FFF2-40B4-BE49-F238E27FC236}">
                    <a16:creationId xmlns:a16="http://schemas.microsoft.com/office/drawing/2014/main" id="{79D3999B-F4B1-4020-9FEC-25AED9292C52}"/>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60C6A8-EACC-420C-A91C-7F6B3479706C}"/>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3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6" name="TextBox 25">
                <a:extLst>
                  <a:ext uri="{FF2B5EF4-FFF2-40B4-BE49-F238E27FC236}">
                    <a16:creationId xmlns:a16="http://schemas.microsoft.com/office/drawing/2014/main" id="{7D60C6A8-EACC-420C-A91C-7F6B3479706C}"/>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zh-CN" altLang="en-US">
                    <a:noFill/>
                  </a:rPr>
                  <a:t> </a:t>
                </a:r>
              </a:p>
            </p:txBody>
          </p:sp>
        </mc:Fallback>
      </mc:AlternateContent>
      <p:grpSp>
        <p:nvGrpSpPr>
          <p:cNvPr id="27" name="Group 26">
            <a:extLst>
              <a:ext uri="{FF2B5EF4-FFF2-40B4-BE49-F238E27FC236}">
                <a16:creationId xmlns:a16="http://schemas.microsoft.com/office/drawing/2014/main" id="{203B6FED-CDF0-4B5E-BB1E-AE5057772C02}"/>
              </a:ext>
            </a:extLst>
          </p:cNvPr>
          <p:cNvGrpSpPr/>
          <p:nvPr/>
        </p:nvGrpSpPr>
        <p:grpSpPr>
          <a:xfrm>
            <a:off x="7548712" y="2543175"/>
            <a:ext cx="865290" cy="2190750"/>
            <a:chOff x="1833182" y="2686050"/>
            <a:chExt cx="865290" cy="2190750"/>
          </a:xfrm>
        </p:grpSpPr>
        <p:cxnSp>
          <p:nvCxnSpPr>
            <p:cNvPr id="28" name="Straight Arrow Connector 27">
              <a:extLst>
                <a:ext uri="{FF2B5EF4-FFF2-40B4-BE49-F238E27FC236}">
                  <a16:creationId xmlns:a16="http://schemas.microsoft.com/office/drawing/2014/main" id="{D3FCF7D8-0C19-489D-BFDD-02ADCD702D25}"/>
                </a:ext>
              </a:extLst>
            </p:cNvPr>
            <p:cNvCxnSpPr>
              <a:cxnSpLocks/>
              <a:endCxn id="31"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C3CE07-037B-4CCD-B1AD-521596681104}"/>
                </a:ext>
              </a:extLst>
            </p:cNvPr>
            <p:cNvCxnSpPr>
              <a:cxnSpLocks/>
              <a:stCxn id="31"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4A6386E-E156-4EBC-B158-966E8CE8C5C2}"/>
                    </a:ext>
                  </a:extLst>
                </p:cNvPr>
                <p:cNvSpPr txBox="1"/>
                <p:nvPr/>
              </p:nvSpPr>
              <p:spPr>
                <a:xfrm>
                  <a:off x="2228728" y="4079616"/>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0" name="TextBox 29">
                  <a:extLst>
                    <a:ext uri="{FF2B5EF4-FFF2-40B4-BE49-F238E27FC236}">
                      <a16:creationId xmlns:a16="http://schemas.microsoft.com/office/drawing/2014/main" id="{A4A6386E-E156-4EBC-B158-966E8CE8C5C2}"/>
                    </a:ext>
                  </a:extLst>
                </p:cNvPr>
                <p:cNvSpPr txBox="1">
                  <a:spLocks noRot="1" noChangeAspect="1" noMove="1" noResize="1" noEditPoints="1" noAdjustHandles="1" noChangeArrowheads="1" noChangeShapeType="1" noTextEdit="1"/>
                </p:cNvSpPr>
                <p:nvPr/>
              </p:nvSpPr>
              <p:spPr>
                <a:xfrm>
                  <a:off x="2228728" y="4079616"/>
                  <a:ext cx="469744" cy="480131"/>
                </a:xfrm>
                <a:prstGeom prst="rect">
                  <a:avLst/>
                </a:prstGeom>
                <a:blipFill>
                  <a:blip r:embed="rId7"/>
                  <a:stretch>
                    <a:fillRect/>
                  </a:stretch>
                </a:blipFill>
                <a:ln w="6350">
                  <a:noFill/>
                </a:ln>
              </p:spPr>
              <p:txBody>
                <a:bodyPr/>
                <a:lstStyle/>
                <a:p>
                  <a:r>
                    <a:rPr lang="zh-CN" altLang="en-US">
                      <a:noFill/>
                    </a:rPr>
                    <a:t> </a:t>
                  </a:r>
                </a:p>
              </p:txBody>
            </p:sp>
          </mc:Fallback>
        </mc:AlternateContent>
        <p:sp>
          <p:nvSpPr>
            <p:cNvPr id="31" name="Google Shape;219;p33">
              <a:extLst>
                <a:ext uri="{FF2B5EF4-FFF2-40B4-BE49-F238E27FC236}">
                  <a16:creationId xmlns:a16="http://schemas.microsoft.com/office/drawing/2014/main" id="{08DE0C2F-2160-43DD-BDE8-437AC7EEFBE3}"/>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cxnSp>
        <p:nvCxnSpPr>
          <p:cNvPr id="32" name="Straight Connector 31">
            <a:extLst>
              <a:ext uri="{FF2B5EF4-FFF2-40B4-BE49-F238E27FC236}">
                <a16:creationId xmlns:a16="http://schemas.microsoft.com/office/drawing/2014/main" id="{D372E25A-FC52-4CF5-9478-E0D1F9350936}"/>
              </a:ext>
            </a:extLst>
          </p:cNvPr>
          <p:cNvCxnSpPr>
            <a:cxnSpLocks/>
          </p:cNvCxnSpPr>
          <p:nvPr/>
        </p:nvCxnSpPr>
        <p:spPr>
          <a:xfrm flipV="1">
            <a:off x="4810991" y="2709002"/>
            <a:ext cx="1101436" cy="122774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8A4AC10-8AB8-4B9B-B093-657FB4477AE0}"/>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m•x</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81585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更简单的模型</a:t>
            </a:r>
          </a:p>
        </p:txBody>
      </p:sp>
      <p:sp>
        <p:nvSpPr>
          <p:cNvPr id="3" name="TextBox 2">
            <a:extLst>
              <a:ext uri="{FF2B5EF4-FFF2-40B4-BE49-F238E27FC236}">
                <a16:creationId xmlns:a16="http://schemas.microsoft.com/office/drawing/2014/main" id="{6CAE6FE8-BE1C-4BE7-BCEF-51F8D27F2BB8}"/>
              </a:ext>
            </a:extLst>
          </p:cNvPr>
          <p:cNvSpPr txBox="1"/>
          <p:nvPr/>
        </p:nvSpPr>
        <p:spPr>
          <a:xfrm>
            <a:off x="8909898" y="2636745"/>
            <a:ext cx="1902371" cy="40011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从随机值开始</a:t>
            </a:r>
          </a:p>
        </p:txBody>
      </p:sp>
      <p:grpSp>
        <p:nvGrpSpPr>
          <p:cNvPr id="12" name="Group 11">
            <a:extLst>
              <a:ext uri="{FF2B5EF4-FFF2-40B4-BE49-F238E27FC236}">
                <a16:creationId xmlns:a16="http://schemas.microsoft.com/office/drawing/2014/main" id="{2E084A63-6835-43DC-9C94-6C34DAD87C8B}"/>
              </a:ext>
            </a:extLst>
          </p:cNvPr>
          <p:cNvGrpSpPr/>
          <p:nvPr/>
        </p:nvGrpSpPr>
        <p:grpSpPr>
          <a:xfrm>
            <a:off x="7548712" y="2543175"/>
            <a:ext cx="865290" cy="2190750"/>
            <a:chOff x="1833182" y="2686050"/>
            <a:chExt cx="865290" cy="2190750"/>
          </a:xfrm>
        </p:grpSpPr>
        <p:cxnSp>
          <p:nvCxnSpPr>
            <p:cNvPr id="14" name="Straight Arrow Connector 13">
              <a:extLst>
                <a:ext uri="{FF2B5EF4-FFF2-40B4-BE49-F238E27FC236}">
                  <a16:creationId xmlns:a16="http://schemas.microsoft.com/office/drawing/2014/main" id="{B70B58FA-EBDC-4376-AE01-F2C2514CCA84}"/>
                </a:ext>
              </a:extLst>
            </p:cNvPr>
            <p:cNvCxnSpPr>
              <a:cxnSpLocks/>
              <a:endCxn id="1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8575FB-A7C7-499D-A110-92D139373CB7}"/>
                </a:ext>
              </a:extLst>
            </p:cNvPr>
            <p:cNvCxnSpPr>
              <a:cxnSpLocks/>
              <a:stCxn id="1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41BF1C-3D74-4865-A975-C27DCEE9C4DD}"/>
                    </a:ext>
                  </a:extLst>
                </p:cNvPr>
                <p:cNvSpPr txBox="1"/>
                <p:nvPr/>
              </p:nvSpPr>
              <p:spPr>
                <a:xfrm>
                  <a:off x="2228728" y="4079616"/>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6" name="TextBox 15">
                  <a:extLst>
                    <a:ext uri="{FF2B5EF4-FFF2-40B4-BE49-F238E27FC236}">
                      <a16:creationId xmlns:a16="http://schemas.microsoft.com/office/drawing/2014/main" id="{7841BF1C-3D74-4865-A975-C27DCEE9C4DD}"/>
                    </a:ext>
                  </a:extLst>
                </p:cNvPr>
                <p:cNvSpPr txBox="1">
                  <a:spLocks noRot="1" noChangeAspect="1" noMove="1" noResize="1" noEditPoints="1" noAdjustHandles="1" noChangeArrowheads="1" noChangeShapeType="1" noTextEdit="1"/>
                </p:cNvSpPr>
                <p:nvPr/>
              </p:nvSpPr>
              <p:spPr>
                <a:xfrm>
                  <a:off x="2228728" y="4079616"/>
                  <a:ext cx="469744" cy="480131"/>
                </a:xfrm>
                <a:prstGeom prst="rect">
                  <a:avLst/>
                </a:prstGeom>
                <a:blipFill>
                  <a:blip r:embed="rId3"/>
                  <a:stretch>
                    <a:fillRect/>
                  </a:stretch>
                </a:blipFill>
                <a:ln w="6350">
                  <a:noFill/>
                </a:ln>
              </p:spPr>
              <p:txBody>
                <a:bodyPr/>
                <a:lstStyle/>
                <a:p>
                  <a:r>
                    <a:rPr lang="zh-CN" altLang="en-US">
                      <a:noFill/>
                    </a:rPr>
                    <a:t> </a:t>
                  </a:r>
                </a:p>
              </p:txBody>
            </p:sp>
          </mc:Fallback>
        </mc:AlternateContent>
        <p:sp>
          <p:nvSpPr>
            <p:cNvPr id="18" name="Google Shape;219;p33">
              <a:extLst>
                <a:ext uri="{FF2B5EF4-FFF2-40B4-BE49-F238E27FC236}">
                  <a16:creationId xmlns:a16="http://schemas.microsoft.com/office/drawing/2014/main" id="{DAFF2FB0-02A1-4237-A938-F743D78BC9BF}"/>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mc:AlternateContent xmlns:mc="http://schemas.openxmlformats.org/markup-compatibility/2006" xmlns:a14="http://schemas.microsoft.com/office/drawing/2010/main">
        <mc:Choice Requires="a14">
          <p:graphicFrame>
            <p:nvGraphicFramePr>
              <p:cNvPr id="19" name="Table 21">
                <a:extLst>
                  <a:ext uri="{FF2B5EF4-FFF2-40B4-BE49-F238E27FC236}">
                    <a16:creationId xmlns:a16="http://schemas.microsoft.com/office/drawing/2014/main" id="{3F0E9E8F-4416-43DD-83C3-541CA7BC9A3F}"/>
                  </a:ext>
                </a:extLst>
              </p:cNvPr>
              <p:cNvGraphicFramePr>
                <a:graphicFrameLocks noGrp="1"/>
              </p:cNvGraphicFramePr>
              <p:nvPr>
                <p:extLst>
                  <p:ext uri="{D42A27DB-BD31-4B8C-83A1-F6EECF244321}">
                    <p14:modId xmlns:p14="http://schemas.microsoft.com/office/powerpoint/2010/main" val="3843679917"/>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ltLang="zh-CN">
                              <a:latin typeface="Trebuchet MS" panose="020B0603020202020204" pitchFamily="34" charset="0"/>
                              <a:ea typeface="黑体" panose="02010609060101010101" pitchFamily="49" charset="-122"/>
                            </a:rPr>
                            <a:t>x</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a:latin typeface="Trebuchet MS" panose="020B0603020202020204" pitchFamily="34" charset="0"/>
                              <a:ea typeface="黑体" panose="02010609060101010101" pitchFamily="49" charset="-122"/>
                            </a:rPr>
                            <a:t>y</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zh-CN" altLang="en-US" b="1" i="1" smtClean="0">
                                        <a:latin typeface="Cambria Math" panose="02040503050406030204" pitchFamily="18" charset="0"/>
                                      </a:rPr>
                                      <m:t>𝒚</m:t>
                                    </m:r>
                                  </m:e>
                                </m:acc>
                              </m:oMath>
                            </m:oMathPara>
                          </a14:m>
                          <a:endParaRPr lang="zh-CN" altLang="en-US" dirty="0">
                            <a:latin typeface="Cambria Math" panose="02040503050406030204" pitchFamily="18"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386077052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4</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2</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5</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Choice>
        <mc:Fallback xmlns="">
          <p:graphicFrame>
            <p:nvGraphicFramePr>
              <p:cNvPr id="19" name="Table 21">
                <a:extLst>
                  <a:ext uri="{FF2B5EF4-FFF2-40B4-BE49-F238E27FC236}">
                    <a16:creationId xmlns:a16="http://schemas.microsoft.com/office/drawing/2014/main" id="{3F0E9E8F-4416-43DD-83C3-541CA7BC9A3F}"/>
                  </a:ext>
                </a:extLst>
              </p:cNvPr>
              <p:cNvGraphicFramePr>
                <a:graphicFrameLocks noGrp="1"/>
              </p:cNvGraphicFramePr>
              <p:nvPr>
                <p:extLst>
                  <p:ext uri="{D42A27DB-BD31-4B8C-83A1-F6EECF244321}">
                    <p14:modId xmlns:p14="http://schemas.microsoft.com/office/powerpoint/2010/main" val="3843679917"/>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ltLang="zh-CN">
                              <a:latin typeface="Trebuchet MS" panose="020B0603020202020204" pitchFamily="34" charset="0"/>
                              <a:ea typeface="黑体" panose="02010609060101010101" pitchFamily="49" charset="-122"/>
                            </a:rPr>
                            <a:t>x</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a:latin typeface="Trebuchet MS" panose="020B0603020202020204" pitchFamily="34" charset="0"/>
                              <a:ea typeface="黑体" panose="02010609060101010101" pitchFamily="49" charset="-122"/>
                            </a:rPr>
                            <a:t>y</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endParaRPr lang="zh-CN"/>
                        </a:p>
                      </a:txBody>
                      <a:tcPr anchor="ctr">
                        <a:blipFill>
                          <a:blip r:embed="rId4"/>
                          <a:stretch>
                            <a:fillRect l="-200769" t="-1136" r="-3077" b="-202273"/>
                          </a:stretch>
                        </a:blipFill>
                      </a:tcPr>
                    </a:tc>
                    <a:extLst>
                      <a:ext uri="{0D108BD9-81ED-4DB2-BD59-A6C34878D82A}">
                        <a16:rowId xmlns:a16="http://schemas.microsoft.com/office/drawing/2014/main" val="386077052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4</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2</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5</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graphicFrame>
        <p:nvGraphicFramePr>
          <p:cNvPr id="20" name="Chart 19">
            <a:extLst>
              <a:ext uri="{FF2B5EF4-FFF2-40B4-BE49-F238E27FC236}">
                <a16:creationId xmlns:a16="http://schemas.microsoft.com/office/drawing/2014/main" id="{FBC6854C-D984-4F65-8F31-139070070F6B}"/>
              </a:ext>
            </a:extLst>
          </p:cNvPr>
          <p:cNvGraphicFramePr/>
          <p:nvPr/>
        </p:nvGraphicFramePr>
        <p:xfrm>
          <a:off x="4015479" y="2424890"/>
          <a:ext cx="2838443" cy="2723985"/>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919881-DF49-4030-B993-A976B80F2432}"/>
                  </a:ext>
                </a:extLst>
              </p:cNvPr>
              <p:cNvSpPr txBox="1"/>
              <p:nvPr/>
            </p:nvSpPr>
            <p:spPr>
              <a:xfrm>
                <a:off x="9062547" y="3086100"/>
                <a:ext cx="1734321"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0" lang="en-US" altLang="zh-CN"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2" name="TextBox 21">
                <a:extLst>
                  <a:ext uri="{FF2B5EF4-FFF2-40B4-BE49-F238E27FC236}">
                    <a16:creationId xmlns:a16="http://schemas.microsoft.com/office/drawing/2014/main" id="{CD919881-DF49-4030-B993-A976B80F2432}"/>
                  </a:ext>
                </a:extLst>
              </p:cNvPr>
              <p:cNvSpPr txBox="1">
                <a:spLocks noRot="1" noChangeAspect="1" noMove="1" noResize="1" noEditPoints="1" noAdjustHandles="1" noChangeArrowheads="1" noChangeShapeType="1" noTextEdit="1"/>
              </p:cNvSpPr>
              <p:nvPr/>
            </p:nvSpPr>
            <p:spPr>
              <a:xfrm>
                <a:off x="9062547" y="3086100"/>
                <a:ext cx="1734321" cy="498598"/>
              </a:xfrm>
              <a:prstGeom prst="rect">
                <a:avLst/>
              </a:prstGeom>
              <a:blipFill>
                <a:blip r:embed="rId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27C40AF-94E6-4091-BC49-2657BF1AB8DD}"/>
                  </a:ext>
                </a:extLst>
              </p:cNvPr>
              <p:cNvSpPr txBox="1"/>
              <p:nvPr/>
            </p:nvSpPr>
            <p:spPr>
              <a:xfrm>
                <a:off x="9087820" y="3757305"/>
                <a:ext cx="1248740"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3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=5</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3" name="TextBox 22">
                <a:extLst>
                  <a:ext uri="{FF2B5EF4-FFF2-40B4-BE49-F238E27FC236}">
                    <a16:creationId xmlns:a16="http://schemas.microsoft.com/office/drawing/2014/main" id="{527C40AF-94E6-4091-BC49-2657BF1AB8DD}"/>
                  </a:ext>
                </a:extLst>
              </p:cNvPr>
              <p:cNvSpPr txBox="1">
                <a:spLocks noRot="1" noChangeAspect="1" noMove="1" noResize="1" noEditPoints="1" noAdjustHandles="1" noChangeArrowheads="1" noChangeShapeType="1" noTextEdit="1"/>
              </p:cNvSpPr>
              <p:nvPr/>
            </p:nvSpPr>
            <p:spPr>
              <a:xfrm>
                <a:off x="9087820" y="3757305"/>
                <a:ext cx="1248740" cy="498598"/>
              </a:xfrm>
              <a:prstGeom prst="rect">
                <a:avLst/>
              </a:prstGeom>
              <a:blipFill>
                <a:blip r:embed="rId7"/>
                <a:stretch>
                  <a:fillRect/>
                </a:stretch>
              </a:blipFill>
              <a:ln w="6350">
                <a:noFill/>
              </a:ln>
            </p:spPr>
            <p:txBody>
              <a:bodyPr/>
              <a:lstStyle/>
              <a:p>
                <a:r>
                  <a:rPr lang="zh-CN" altLang="en-US">
                    <a:noFill/>
                  </a:rPr>
                  <a:t> </a:t>
                </a:r>
              </a:p>
            </p:txBody>
          </p:sp>
        </mc:Fallback>
      </mc:AlternateContent>
      <p:cxnSp>
        <p:nvCxnSpPr>
          <p:cNvPr id="25" name="Straight Connector 24">
            <a:extLst>
              <a:ext uri="{FF2B5EF4-FFF2-40B4-BE49-F238E27FC236}">
                <a16:creationId xmlns:a16="http://schemas.microsoft.com/office/drawing/2014/main" id="{AFE71B56-2292-4FB6-B471-0AF6FA5DD842}"/>
              </a:ext>
            </a:extLst>
          </p:cNvPr>
          <p:cNvCxnSpPr>
            <a:cxnSpLocks/>
          </p:cNvCxnSpPr>
          <p:nvPr/>
        </p:nvCxnSpPr>
        <p:spPr>
          <a:xfrm>
            <a:off x="4800600" y="2901140"/>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B51375-5D11-4F79-BF5D-EA64ACC7AD44}"/>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m•x</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191F3F-7D65-41A8-973E-DB6EA423E0AA}"/>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𝑚𝑥</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4" name="TextBox 3">
                <a:extLst>
                  <a:ext uri="{FF2B5EF4-FFF2-40B4-BE49-F238E27FC236}">
                    <a16:creationId xmlns:a16="http://schemas.microsoft.com/office/drawing/2014/main" id="{35191F3F-7D65-41A8-973E-DB6EA423E0AA}"/>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8"/>
                <a:stretch>
                  <a:fillRect/>
                </a:stretch>
              </a:blipFill>
              <a:ln w="6350">
                <a:noFill/>
              </a:ln>
            </p:spPr>
            <p:txBody>
              <a:bodyPr/>
              <a:lstStyle/>
              <a:p>
                <a:r>
                  <a:rPr lang="zh-CN" altLang="en-US">
                    <a:noFill/>
                  </a:rPr>
                  <a:t> </a:t>
                </a:r>
              </a:p>
            </p:txBody>
          </p:sp>
        </mc:Fallback>
      </mc:AlternateContent>
    </p:spTree>
    <p:extLst>
      <p:ext uri="{BB962C8B-B14F-4D97-AF65-F5344CB8AC3E}">
        <p14:creationId xmlns:p14="http://schemas.microsoft.com/office/powerpoint/2010/main" val="25328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更简单的模型</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E9CE08-A0E1-419F-AE37-0BCFF9CBFBFA}"/>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𝑚𝑥</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8" name="TextBox 7">
                <a:extLst>
                  <a:ext uri="{FF2B5EF4-FFF2-40B4-BE49-F238E27FC236}">
                    <a16:creationId xmlns:a16="http://schemas.microsoft.com/office/drawing/2014/main" id="{4CE9CE08-A0E1-419F-AE37-0BCFF9CBFBFA}"/>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5D3FB7-CF42-4337-B3C2-54CCA6FCB658}"/>
                  </a:ext>
                </a:extLst>
              </p:cNvPr>
              <p:cNvSpPr txBox="1"/>
              <p:nvPr/>
            </p:nvSpPr>
            <p:spPr>
              <a:xfrm>
                <a:off x="7327789" y="2656547"/>
                <a:ext cx="3055773"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𝑀𝑆𝐸</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den>
                    </m:f>
                  </m:oMath>
                </a14:m>
                <a:r>
                  <a:rPr kumimoji="0" lang="zh-CN" altLang="en-US" sz="2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rPr>
                  <a:t> </a:t>
                </a:r>
                <a14:m>
                  <m:oMath xmlns:m="http://schemas.openxmlformats.org/officeDocument/2006/math">
                    <m:nary>
                      <m:nary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acc>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e>
                    </m:nary>
                  </m:oMath>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0" name="TextBox 9">
                <a:extLst>
                  <a:ext uri="{FF2B5EF4-FFF2-40B4-BE49-F238E27FC236}">
                    <a16:creationId xmlns:a16="http://schemas.microsoft.com/office/drawing/2014/main" id="{7B5D3FB7-CF42-4337-B3C2-54CCA6FCB658}"/>
                  </a:ext>
                </a:extLst>
              </p:cNvPr>
              <p:cNvSpPr txBox="1">
                <a:spLocks noRot="1" noChangeAspect="1" noMove="1" noResize="1" noEditPoints="1" noAdjustHandles="1" noChangeArrowheads="1" noChangeShapeType="1" noTextEdit="1"/>
              </p:cNvSpPr>
              <p:nvPr/>
            </p:nvSpPr>
            <p:spPr>
              <a:xfrm>
                <a:off x="7327789" y="2656547"/>
                <a:ext cx="3055773" cy="484300"/>
              </a:xfrm>
              <a:prstGeom prst="rect">
                <a:avLst/>
              </a:prstGeom>
              <a:blipFill>
                <a:blip r:embed="rId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1">
                <a:extLst>
                  <a:ext uri="{FF2B5EF4-FFF2-40B4-BE49-F238E27FC236}">
                    <a16:creationId xmlns:a16="http://schemas.microsoft.com/office/drawing/2014/main" id="{DA556E8D-E654-4224-B365-EA521EB334F8}"/>
                  </a:ext>
                </a:extLst>
              </p:cNvPr>
              <p:cNvGraphicFramePr>
                <a:graphicFrameLocks noGrp="1"/>
              </p:cNvGraphicFramePr>
              <p:nvPr>
                <p:extLst>
                  <p:ext uri="{D42A27DB-BD31-4B8C-83A1-F6EECF244321}">
                    <p14:modId xmlns:p14="http://schemas.microsoft.com/office/powerpoint/2010/main" val="4070748194"/>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ltLang="zh-CN">
                              <a:latin typeface="Trebuchet MS" panose="020B0603020202020204" pitchFamily="34" charset="0"/>
                              <a:ea typeface="黑体" panose="02010609060101010101" pitchFamily="49" charset="-122"/>
                            </a:rPr>
                            <a:t>x</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a:latin typeface="Trebuchet MS" panose="020B0603020202020204" pitchFamily="34" charset="0"/>
                              <a:ea typeface="黑体" panose="02010609060101010101" pitchFamily="49" charset="-122"/>
                            </a:rPr>
                            <a:t>y</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zh-CN" altLang="en-US" b="1" i="1" smtClean="0">
                                        <a:latin typeface="Cambria Math" panose="02040503050406030204" pitchFamily="18" charset="0"/>
                                      </a:rPr>
                                      <m:t>𝒚</m:t>
                                    </m:r>
                                  </m:e>
                                </m:acc>
                              </m:oMath>
                            </m:oMathPara>
                          </a14:m>
                          <a:endParaRPr lang="zh-CN" altLang="en-US" dirty="0">
                            <a:latin typeface="Cambria Math" panose="02040503050406030204" pitchFamily="18" charset="0"/>
                            <a:ea typeface="黑体" panose="02010609060101010101" pitchFamily="49" charset="-122"/>
                          </a:endParaRPr>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b="1" i="1" smtClean="0">
                                        <a:latin typeface="Cambria Math" panose="02040503050406030204" pitchFamily="18" charset="0"/>
                                      </a:rPr>
                                      <m:t>𝒆𝒓𝒓</m:t>
                                    </m:r>
                                  </m:e>
                                  <m:sup>
                                    <m:r>
                                      <a:rPr lang="en-US" altLang="zh-CN" i="1" smtClean="0">
                                        <a:latin typeface="Cambria Math" panose="02040503050406030204" pitchFamily="18" charset="0"/>
                                      </a:rPr>
                                      <m:t>2</m:t>
                                    </m:r>
                                  </m:sup>
                                </m:sSup>
                              </m:oMath>
                            </m:oMathPara>
                          </a14:m>
                          <a:endParaRPr lang="zh-CN" altLang="en-US" dirty="0">
                            <a:latin typeface="Cambria Math" panose="02040503050406030204" pitchFamily="18"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4</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ltLang="zh-CN">
                              <a:solidFill>
                                <a:schemeClr val="bg1"/>
                              </a:solidFill>
                              <a:latin typeface="Trebuchet MS" panose="020B0603020202020204" pitchFamily="34" charset="0"/>
                              <a:ea typeface="黑体" panose="02010609060101010101" pitchFamily="49" charset="-122"/>
                            </a:rPr>
                            <a:t>2</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5</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tc>
                      <a:txBody>
                        <a:bodyPr/>
                        <a:lstStyle/>
                        <a:p>
                          <a:pPr algn="ctr"/>
                          <a:r>
                            <a:rPr lang="en-US" altLang="zh-CN">
                              <a:solidFill>
                                <a:schemeClr val="bg1"/>
                              </a:solidFill>
                              <a:latin typeface="Trebuchet MS" panose="020B0603020202020204" pitchFamily="34" charset="0"/>
                              <a:ea typeface="黑体" panose="02010609060101010101" pitchFamily="49" charset="-122"/>
                            </a:rPr>
                            <a:t>4</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ltLang="zh-CN">
                              <a:solidFill>
                                <a:schemeClr val="bg1"/>
                              </a:solidFill>
                              <a:latin typeface="Trebuchet MS" panose="020B0603020202020204" pitchFamily="34" charset="0"/>
                              <a:ea typeface="黑体" panose="02010609060101010101" pitchFamily="49" charset="-122"/>
                            </a:rPr>
                            <a:t>MSE =</a:t>
                          </a:r>
                          <a:endParaRPr lang="zh-CN" altLang="en-US" dirty="0">
                            <a:solidFill>
                              <a:schemeClr val="bg1"/>
                            </a:solidFill>
                            <a:latin typeface="Trebuchet MS" panose="020B0603020202020204" pitchFamily="34" charset="0"/>
                            <a:ea typeface="黑体" panose="02010609060101010101" pitchFamily="49" charset="-122"/>
                          </a:endParaRP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ltLang="zh-CN">
                              <a:solidFill>
                                <a:schemeClr val="tx1"/>
                              </a:solidFill>
                              <a:latin typeface="Trebuchet MS" panose="020B0603020202020204" pitchFamily="34" charset="0"/>
                              <a:ea typeface="黑体" panose="02010609060101010101" pitchFamily="49" charset="-122"/>
                            </a:rPr>
                            <a:t>2.5</a:t>
                          </a:r>
                          <a:endParaRPr lang="en-US" altLang="zh-CN" dirty="0">
                            <a:solidFill>
                              <a:schemeClr val="tx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ltLang="zh-CN">
                              <a:solidFill>
                                <a:schemeClr val="bg1"/>
                              </a:solidFill>
                              <a:latin typeface="Trebuchet MS" panose="020B0603020202020204" pitchFamily="34" charset="0"/>
                              <a:ea typeface="黑体" panose="02010609060101010101" pitchFamily="49" charset="-122"/>
                            </a:rPr>
                            <a:t>RMSE = </a:t>
                          </a:r>
                          <a:endParaRPr lang="zh-CN" altLang="en-US" dirty="0">
                            <a:solidFill>
                              <a:schemeClr val="bg1"/>
                            </a:solidFill>
                            <a:latin typeface="Trebuchet MS" panose="020B0603020202020204" pitchFamily="34" charset="0"/>
                            <a:ea typeface="黑体" panose="02010609060101010101" pitchFamily="49" charset="-122"/>
                          </a:endParaRPr>
                        </a:p>
                      </a:txBody>
                      <a:tcPr anchor="ctr">
                        <a:noFill/>
                      </a:tcPr>
                    </a:tc>
                    <a:tc hMerge="1">
                      <a:txBody>
                        <a:bodyPr/>
                        <a:lstStyle/>
                        <a:p>
                          <a:endParaRPr lang="en-US"/>
                        </a:p>
                      </a:txBody>
                      <a:tcPr/>
                    </a:tc>
                    <a:tc hMerge="1">
                      <a:txBody>
                        <a:bodyPr/>
                        <a:lstStyle/>
                        <a:p>
                          <a:endParaRPr lang="en-US"/>
                        </a:p>
                      </a:txBody>
                      <a:tcPr/>
                    </a:tc>
                    <a:tc>
                      <a:txBody>
                        <a:bodyPr/>
                        <a:lstStyle/>
                        <a:p>
                          <a:pPr algn="ctr"/>
                          <a:r>
                            <a:rPr lang="en-US" altLang="zh-CN">
                              <a:solidFill>
                                <a:schemeClr val="tx1"/>
                              </a:solidFill>
                              <a:latin typeface="Trebuchet MS" panose="020B0603020202020204" pitchFamily="34" charset="0"/>
                              <a:ea typeface="黑体" panose="02010609060101010101" pitchFamily="49" charset="-122"/>
                            </a:rPr>
                            <a:t>1.6</a:t>
                          </a:r>
                          <a:endParaRPr lang="en-US" altLang="zh-CN" dirty="0">
                            <a:solidFill>
                              <a:schemeClr val="tx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14" name="Table 21">
                <a:extLst>
                  <a:ext uri="{FF2B5EF4-FFF2-40B4-BE49-F238E27FC236}">
                    <a16:creationId xmlns:a16="http://schemas.microsoft.com/office/drawing/2014/main" id="{DA556E8D-E654-4224-B365-EA521EB334F8}"/>
                  </a:ext>
                </a:extLst>
              </p:cNvPr>
              <p:cNvGraphicFramePr>
                <a:graphicFrameLocks noGrp="1"/>
              </p:cNvGraphicFramePr>
              <p:nvPr>
                <p:extLst>
                  <p:ext uri="{D42A27DB-BD31-4B8C-83A1-F6EECF244321}">
                    <p14:modId xmlns:p14="http://schemas.microsoft.com/office/powerpoint/2010/main" val="4070748194"/>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ltLang="zh-CN">
                              <a:latin typeface="Trebuchet MS" panose="020B0603020202020204" pitchFamily="34" charset="0"/>
                              <a:ea typeface="黑体" panose="02010609060101010101" pitchFamily="49" charset="-122"/>
                            </a:rPr>
                            <a:t>x</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a:latin typeface="Trebuchet MS" panose="020B0603020202020204" pitchFamily="34" charset="0"/>
                              <a:ea typeface="黑体" panose="02010609060101010101" pitchFamily="49" charset="-122"/>
                            </a:rPr>
                            <a:t>y</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endParaRPr lang="zh-CN"/>
                        </a:p>
                      </a:txBody>
                      <a:tcPr anchor="ctr">
                        <a:blipFill>
                          <a:blip r:embed="rId5"/>
                          <a:stretch>
                            <a:fillRect l="-201626" t="-980" r="-103252" b="-401961"/>
                          </a:stretch>
                        </a:blipFill>
                      </a:tcPr>
                    </a:tc>
                    <a:tc>
                      <a:txBody>
                        <a:bodyPr/>
                        <a:lstStyle/>
                        <a:p>
                          <a:endParaRPr lang="zh-CN"/>
                        </a:p>
                      </a:txBody>
                      <a:tcPr anchor="ctr">
                        <a:blipFill>
                          <a:blip r:embed="rId5"/>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4</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ltLang="zh-CN">
                              <a:solidFill>
                                <a:schemeClr val="bg1"/>
                              </a:solidFill>
                              <a:latin typeface="Trebuchet MS" panose="020B0603020202020204" pitchFamily="34" charset="0"/>
                              <a:ea typeface="黑体" panose="02010609060101010101" pitchFamily="49" charset="-122"/>
                            </a:rPr>
                            <a:t>2</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5</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tc>
                      <a:txBody>
                        <a:bodyPr/>
                        <a:lstStyle/>
                        <a:p>
                          <a:pPr algn="ctr"/>
                          <a:r>
                            <a:rPr lang="en-US" altLang="zh-CN">
                              <a:solidFill>
                                <a:schemeClr val="bg1"/>
                              </a:solidFill>
                              <a:latin typeface="Trebuchet MS" panose="020B0603020202020204" pitchFamily="34" charset="0"/>
                              <a:ea typeface="黑体" panose="02010609060101010101" pitchFamily="49" charset="-122"/>
                            </a:rPr>
                            <a:t>4</a:t>
                          </a:r>
                          <a:endParaRPr lang="en-US" altLang="zh-CN" dirty="0">
                            <a:solidFill>
                              <a:schemeClr val="bg1"/>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ltLang="zh-CN">
                              <a:solidFill>
                                <a:schemeClr val="bg1"/>
                              </a:solidFill>
                              <a:latin typeface="Trebuchet MS" panose="020B0603020202020204" pitchFamily="34" charset="0"/>
                              <a:ea typeface="黑体" panose="02010609060101010101" pitchFamily="49" charset="-122"/>
                            </a:rPr>
                            <a:t>MSE =</a:t>
                          </a:r>
                          <a:endParaRPr lang="zh-CN" altLang="en-US" dirty="0">
                            <a:solidFill>
                              <a:schemeClr val="bg1"/>
                            </a:solidFill>
                            <a:latin typeface="Trebuchet MS" panose="020B0603020202020204" pitchFamily="34" charset="0"/>
                            <a:ea typeface="黑体" panose="02010609060101010101" pitchFamily="49" charset="-122"/>
                          </a:endParaRP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ltLang="zh-CN">
                              <a:solidFill>
                                <a:schemeClr val="tx1"/>
                              </a:solidFill>
                              <a:latin typeface="Trebuchet MS" panose="020B0603020202020204" pitchFamily="34" charset="0"/>
                              <a:ea typeface="黑体" panose="02010609060101010101" pitchFamily="49" charset="-122"/>
                            </a:rPr>
                            <a:t>2.5</a:t>
                          </a:r>
                          <a:endParaRPr lang="en-US" altLang="zh-CN" dirty="0">
                            <a:solidFill>
                              <a:schemeClr val="tx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ltLang="zh-CN">
                              <a:solidFill>
                                <a:schemeClr val="bg1"/>
                              </a:solidFill>
                              <a:latin typeface="Trebuchet MS" panose="020B0603020202020204" pitchFamily="34" charset="0"/>
                              <a:ea typeface="黑体" panose="02010609060101010101" pitchFamily="49" charset="-122"/>
                            </a:rPr>
                            <a:t>RMSE = </a:t>
                          </a:r>
                          <a:endParaRPr lang="zh-CN" altLang="en-US" dirty="0">
                            <a:solidFill>
                              <a:schemeClr val="bg1"/>
                            </a:solidFill>
                            <a:latin typeface="Trebuchet MS" panose="020B0603020202020204" pitchFamily="34" charset="0"/>
                            <a:ea typeface="黑体" panose="02010609060101010101" pitchFamily="49" charset="-122"/>
                          </a:endParaRPr>
                        </a:p>
                      </a:txBody>
                      <a:tcPr anchor="ctr">
                        <a:noFill/>
                      </a:tcPr>
                    </a:tc>
                    <a:tc hMerge="1">
                      <a:txBody>
                        <a:bodyPr/>
                        <a:lstStyle/>
                        <a:p>
                          <a:endParaRPr lang="en-US"/>
                        </a:p>
                      </a:txBody>
                      <a:tcPr/>
                    </a:tc>
                    <a:tc hMerge="1">
                      <a:txBody>
                        <a:bodyPr/>
                        <a:lstStyle/>
                        <a:p>
                          <a:endParaRPr lang="en-US"/>
                        </a:p>
                      </a:txBody>
                      <a:tcPr/>
                    </a:tc>
                    <a:tc>
                      <a:txBody>
                        <a:bodyPr/>
                        <a:lstStyle/>
                        <a:p>
                          <a:pPr algn="ctr"/>
                          <a:r>
                            <a:rPr lang="en-US" altLang="zh-CN">
                              <a:solidFill>
                                <a:schemeClr val="tx1"/>
                              </a:solidFill>
                              <a:latin typeface="Trebuchet MS" panose="020B0603020202020204" pitchFamily="34" charset="0"/>
                              <a:ea typeface="黑体" panose="02010609060101010101" pitchFamily="49" charset="-122"/>
                            </a:rPr>
                            <a:t>1.6</a:t>
                          </a:r>
                          <a:endParaRPr lang="en-US" altLang="zh-CN" dirty="0">
                            <a:solidFill>
                              <a:schemeClr val="tx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16" name="Chart 15">
            <a:extLst>
              <a:ext uri="{FF2B5EF4-FFF2-40B4-BE49-F238E27FC236}">
                <a16:creationId xmlns:a16="http://schemas.microsoft.com/office/drawing/2014/main" id="{FC73EABD-F0B5-4285-AC2A-C314A936F358}"/>
              </a:ext>
            </a:extLst>
          </p:cNvPr>
          <p:cNvGraphicFramePr/>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6"/>
          </a:graphicData>
        </a:graphic>
      </p:graphicFrame>
      <p:cxnSp>
        <p:nvCxnSpPr>
          <p:cNvPr id="18" name="Straight Connector 17">
            <a:extLst>
              <a:ext uri="{FF2B5EF4-FFF2-40B4-BE49-F238E27FC236}">
                <a16:creationId xmlns:a16="http://schemas.microsoft.com/office/drawing/2014/main" id="{894AC3BC-4B22-4087-A632-08DC95FD9CAC}"/>
              </a:ext>
            </a:extLst>
          </p:cNvPr>
          <p:cNvCxnSpPr>
            <a:cxnSpLocks/>
          </p:cNvCxnSpPr>
          <p:nvPr/>
        </p:nvCxnSpPr>
        <p:spPr>
          <a:xfrm>
            <a:off x="4800600" y="2898697"/>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05908F-2427-489B-818A-BD186E06CE81}"/>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E381C6-C124-45A6-90B6-983765909E81}"/>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8A0477-EA8B-46CD-BB8A-D54E1D2DFA27}"/>
                  </a:ext>
                </a:extLst>
              </p:cNvPr>
              <p:cNvSpPr txBox="1"/>
              <p:nvPr/>
            </p:nvSpPr>
            <p:spPr>
              <a:xfrm>
                <a:off x="7042615" y="3784439"/>
                <a:ext cx="3482620" cy="1293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zh-CN" altLang="en-US" sz="2400" b="0" i="1" smtClean="0">
                          <a:solidFill>
                            <a:schemeClr val="bg1"/>
                          </a:solidFill>
                          <a:latin typeface="Cambria Math" panose="02040503050406030204" pitchFamily="18" charset="0"/>
                        </a:rPr>
                        <m:t>𝑅𝑀𝑆𝐸</m:t>
                      </m:r>
                      <m:r>
                        <a:rPr lang="en-US" altLang="zh-CN" sz="2400" b="0" i="1" smtClean="0">
                          <a:solidFill>
                            <a:schemeClr val="bg1"/>
                          </a:solidFill>
                          <a:latin typeface="Cambria Math" panose="02040503050406030204" pitchFamily="18" charset="0"/>
                        </a:rPr>
                        <m:t>=</m:t>
                      </m:r>
                      <m:rad>
                        <m:radPr>
                          <m:degHide m:val="on"/>
                          <m:ctrlPr>
                            <a:rPr lang="zh-CN" altLang="en-US" sz="2400" b="0" i="1" smtClean="0">
                              <a:solidFill>
                                <a:schemeClr val="bg1"/>
                              </a:solidFill>
                              <a:latin typeface="Cambria Math" panose="02040503050406030204" pitchFamily="18" charset="0"/>
                            </a:rPr>
                          </m:ctrlPr>
                        </m:radPr>
                        <m:deg/>
                        <m:e>
                          <m:f>
                            <m:fPr>
                              <m:ctrlPr>
                                <a:rPr lang="zh-CN" altLang="en-US"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pitchFamily="18" charset="0"/>
                                </a:rPr>
                                <m:t>1</m:t>
                              </m:r>
                            </m:num>
                            <m:den>
                              <m:r>
                                <a:rPr lang="zh-CN" altLang="en-US" sz="2400" i="1">
                                  <a:solidFill>
                                    <a:schemeClr val="bg1"/>
                                  </a:solidFill>
                                  <a:latin typeface="Cambria Math" panose="02040503050406030204" pitchFamily="18" charset="0"/>
                                </a:rPr>
                                <m:t>𝑛</m:t>
                              </m:r>
                            </m:den>
                          </m:f>
                          <m:nary>
                            <m:naryPr>
                              <m:chr m:val="∑"/>
                              <m:ctrlPr>
                                <a:rPr lang="zh-CN" altLang="en-US" sz="2400" b="0" i="1" smtClean="0">
                                  <a:solidFill>
                                    <a:schemeClr val="bg1"/>
                                  </a:solidFill>
                                  <a:latin typeface="Cambria Math" panose="02040503050406030204" pitchFamily="18" charset="0"/>
                                </a:rPr>
                              </m:ctrlPr>
                            </m:naryPr>
                            <m:sub>
                              <m:r>
                                <m:rPr>
                                  <m:brk m:alnAt="23"/>
                                </m:rPr>
                                <a:rPr lang="zh-CN" altLang="en-US" sz="2400" b="0" i="1" smtClean="0">
                                  <a:solidFill>
                                    <a:schemeClr val="bg1"/>
                                  </a:solidFill>
                                  <a:latin typeface="Cambria Math" panose="02040503050406030204" pitchFamily="18" charset="0"/>
                                </a:rPr>
                                <m:t>𝑖</m:t>
                              </m:r>
                              <m:r>
                                <a:rPr lang="en-US" altLang="zh-CN" sz="2400" b="0" i="1" smtClean="0">
                                  <a:solidFill>
                                    <a:schemeClr val="bg1"/>
                                  </a:solidFill>
                                  <a:latin typeface="Cambria Math" panose="02040503050406030204" pitchFamily="18" charset="0"/>
                                </a:rPr>
                                <m:t>=1</m:t>
                              </m:r>
                            </m:sub>
                            <m:sup>
                              <m:r>
                                <a:rPr lang="zh-CN" altLang="en-US" sz="2400" b="0" i="1" smtClean="0">
                                  <a:solidFill>
                                    <a:schemeClr val="bg1"/>
                                  </a:solidFill>
                                  <a:latin typeface="Cambria Math" panose="02040503050406030204" pitchFamily="18" charset="0"/>
                                </a:rPr>
                                <m:t>𝑛</m:t>
                              </m:r>
                            </m:sup>
                            <m:e>
                              <m:sSup>
                                <m:sSupPr>
                                  <m:ctrlPr>
                                    <a:rPr lang="zh-CN" altLang="en-US" sz="2400" b="0" i="1" smtClean="0">
                                      <a:solidFill>
                                        <a:schemeClr val="bg1"/>
                                      </a:solidFill>
                                      <a:latin typeface="Cambria Math" panose="02040503050406030204" pitchFamily="18" charset="0"/>
                                    </a:rPr>
                                  </m:ctrlPr>
                                </m:sSupPr>
                                <m:e>
                                  <m:r>
                                    <a:rPr lang="en-US" altLang="zh-CN" sz="2400" b="0" i="1" smtClean="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𝑦</m:t>
                                      </m:r>
                                    </m:e>
                                    <m:sub>
                                      <m:r>
                                        <a:rPr lang="zh-CN" altLang="en-US" sz="2400" i="1">
                                          <a:solidFill>
                                            <a:schemeClr val="bg1"/>
                                          </a:solidFill>
                                          <a:latin typeface="Cambria Math" panose="02040503050406030204" pitchFamily="18" charset="0"/>
                                        </a:rPr>
                                        <m:t>𝑖</m:t>
                                      </m:r>
                                    </m:sub>
                                  </m:sSub>
                                  <m:r>
                                    <a:rPr lang="zh-CN" altLang="en-US" sz="2400" b="0" i="1" smtClean="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acc>
                                        <m:accPr>
                                          <m:chr m:val="̂"/>
                                          <m:ctrlPr>
                                            <a:rPr lang="zh-CN" altLang="en-US" sz="2400" i="1">
                                              <a:solidFill>
                                                <a:schemeClr val="bg1"/>
                                              </a:solidFill>
                                              <a:latin typeface="Cambria Math" panose="02040503050406030204" pitchFamily="18" charset="0"/>
                                            </a:rPr>
                                          </m:ctrlPr>
                                        </m:accPr>
                                        <m:e>
                                          <m:r>
                                            <a:rPr lang="zh-CN" altLang="en-US" sz="2400" i="1">
                                              <a:solidFill>
                                                <a:schemeClr val="bg1"/>
                                              </a:solidFill>
                                              <a:latin typeface="Cambria Math" panose="02040503050406030204" pitchFamily="18" charset="0"/>
                                            </a:rPr>
                                            <m:t>𝑦</m:t>
                                          </m:r>
                                        </m:e>
                                      </m:acc>
                                    </m:e>
                                    <m:sub>
                                      <m:r>
                                        <a:rPr lang="zh-CN" altLang="en-US" sz="2400" i="1">
                                          <a:solidFill>
                                            <a:schemeClr val="bg1"/>
                                          </a:solidFill>
                                          <a:latin typeface="Cambria Math" panose="02040503050406030204" pitchFamily="18" charset="0"/>
                                        </a:rPr>
                                        <m:t>𝑖</m:t>
                                      </m:r>
                                    </m:sub>
                                  </m:sSub>
                                  <m:r>
                                    <a:rPr lang="en-US" altLang="zh-CN" sz="2400" b="0" i="1" smtClean="0">
                                      <a:solidFill>
                                        <a:schemeClr val="bg1"/>
                                      </a:solidFill>
                                      <a:latin typeface="Cambria Math" panose="02040503050406030204" pitchFamily="18" charset="0"/>
                                    </a:rPr>
                                    <m:t>)</m:t>
                                  </m:r>
                                </m:e>
                                <m:sup>
                                  <m:r>
                                    <a:rPr lang="en-US" altLang="zh-CN" sz="2400" b="0" i="1" smtClean="0">
                                      <a:solidFill>
                                        <a:schemeClr val="bg1"/>
                                      </a:solidFill>
                                      <a:latin typeface="Cambria Math" panose="02040503050406030204" pitchFamily="18" charset="0"/>
                                    </a:rPr>
                                    <m:t>2</m:t>
                                  </m:r>
                                </m:sup>
                              </m:sSup>
                            </m:e>
                          </m:nary>
                        </m:e>
                      </m:rad>
                    </m:oMath>
                  </m:oMathPara>
                </a14:m>
                <a:endParaRPr lang="zh-CN" altLang="en-US" sz="2400" dirty="0">
                  <a:solidFill>
                    <a:schemeClr val="bg1"/>
                  </a:solidFill>
                  <a:latin typeface="Cambria Math" panose="02040503050406030204" pitchFamily="18" charset="0"/>
                  <a:ea typeface="黑体" panose="02010609060101010101" pitchFamily="49" charset="-122"/>
                </a:endParaRPr>
              </a:p>
            </p:txBody>
          </p:sp>
        </mc:Choice>
        <mc:Fallback xmlns="">
          <p:sp>
            <p:nvSpPr>
              <p:cNvPr id="11" name="TextBox 10">
                <a:extLst>
                  <a:ext uri="{FF2B5EF4-FFF2-40B4-BE49-F238E27FC236}">
                    <a16:creationId xmlns:a16="http://schemas.microsoft.com/office/drawing/2014/main" id="{8B8A0477-EA8B-46CD-BB8A-D54E1D2DFA27}"/>
                  </a:ext>
                </a:extLst>
              </p:cNvPr>
              <p:cNvSpPr txBox="1">
                <a:spLocks noRot="1" noChangeAspect="1" noMove="1" noResize="1" noEditPoints="1" noAdjustHandles="1" noChangeArrowheads="1" noChangeShapeType="1" noTextEdit="1"/>
              </p:cNvSpPr>
              <p:nvPr/>
            </p:nvSpPr>
            <p:spPr>
              <a:xfrm>
                <a:off x="7042615" y="3784439"/>
                <a:ext cx="3482620" cy="1293175"/>
              </a:xfrm>
              <a:prstGeom prst="rect">
                <a:avLst/>
              </a:prstGeom>
              <a:blipFill>
                <a:blip r:embed="rId7"/>
                <a:stretch>
                  <a:fillRect t="-2830" b="-2830"/>
                </a:stretch>
              </a:blipFill>
              <a:ln w="6350">
                <a:noFill/>
              </a:ln>
            </p:spPr>
            <p:txBody>
              <a:bodyPr/>
              <a:lstStyle/>
              <a:p>
                <a:r>
                  <a:rPr lang="zh-CN" altLang="en-US">
                    <a:noFill/>
                  </a:rPr>
                  <a:t> </a:t>
                </a:r>
              </a:p>
            </p:txBody>
          </p:sp>
        </mc:Fallback>
      </mc:AlternateContent>
    </p:spTree>
    <p:extLst>
      <p:ext uri="{BB962C8B-B14F-4D97-AF65-F5344CB8AC3E}">
        <p14:creationId xmlns:p14="http://schemas.microsoft.com/office/powerpoint/2010/main" val="114006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12" name="Google Shape;552;p11">
            <a:extLst>
              <a:ext uri="{FF2B5EF4-FFF2-40B4-BE49-F238E27FC236}">
                <a16:creationId xmlns:a16="http://schemas.microsoft.com/office/drawing/2014/main" id="{933308CC-5B64-4C3F-85D6-471FEADCCF79}"/>
              </a:ext>
            </a:extLst>
          </p:cNvPr>
          <p:cNvSpPr txBox="1">
            <a:spLocks noGrp="1"/>
          </p:cNvSpPr>
          <p:nvPr>
            <p:ph type="title"/>
          </p:nvPr>
        </p:nvSpPr>
        <p:spPr>
          <a:xfrm>
            <a:off x="498348" y="67203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更简单的模型</a:t>
            </a:r>
            <a:endParaRPr lang="zh-CN" altLang="en-US" dirty="0">
              <a:latin typeface="Trebuchet MS" panose="020B0603020202020204" pitchFamily="34" charset="0"/>
              <a:ea typeface="黑体" panose="02010609060101010101" pitchFamily="49" charset="-122"/>
              <a:sym typeface="Trebuchet MS"/>
            </a:endParaRPr>
          </a:p>
        </p:txBody>
      </p:sp>
      <p:graphicFrame>
        <p:nvGraphicFramePr>
          <p:cNvPr id="21" name="Chart 20">
            <a:extLst>
              <a:ext uri="{FF2B5EF4-FFF2-40B4-BE49-F238E27FC236}">
                <a16:creationId xmlns:a16="http://schemas.microsoft.com/office/drawing/2014/main" id="{A6298641-4257-4A6B-8478-2ED1A3391F35}"/>
              </a:ext>
            </a:extLst>
          </p:cNvPr>
          <p:cNvGraphicFramePr/>
          <p:nvPr>
            <p:extLst>
              <p:ext uri="{D42A27DB-BD31-4B8C-83A1-F6EECF244321}">
                <p14:modId xmlns:p14="http://schemas.microsoft.com/office/powerpoint/2010/main" val="2808513941"/>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Connector 21">
            <a:extLst>
              <a:ext uri="{FF2B5EF4-FFF2-40B4-BE49-F238E27FC236}">
                <a16:creationId xmlns:a16="http://schemas.microsoft.com/office/drawing/2014/main" id="{1AEAC050-08F5-47C3-8063-D444FBDC5669}"/>
              </a:ext>
            </a:extLst>
          </p:cNvPr>
          <p:cNvCxnSpPr>
            <a:cxnSpLocks/>
          </p:cNvCxnSpPr>
          <p:nvPr/>
        </p:nvCxnSpPr>
        <p:spPr>
          <a:xfrm>
            <a:off x="4800600" y="2898697"/>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2F2F50-9679-4AE3-93B4-75888F866917}"/>
              </a:ext>
            </a:extLst>
          </p:cNvPr>
          <p:cNvCxnSpPr>
            <a:cxnSpLocks/>
          </p:cNvCxnSpPr>
          <p:nvPr/>
        </p:nvCxnSpPr>
        <p:spPr>
          <a:xfrm>
            <a:off x="5124450" y="3121820"/>
            <a:ext cx="0" cy="300037"/>
          </a:xfrm>
          <a:prstGeom prst="line">
            <a:avLst/>
          </a:prstGeom>
          <a:ln w="381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E1E91E-EC54-4291-A831-ED8B050E8A05}"/>
              </a:ext>
            </a:extLst>
          </p:cNvPr>
          <p:cNvCxnSpPr>
            <a:cxnSpLocks/>
          </p:cNvCxnSpPr>
          <p:nvPr/>
        </p:nvCxnSpPr>
        <p:spPr>
          <a:xfrm>
            <a:off x="5636419" y="2852738"/>
            <a:ext cx="0" cy="569119"/>
          </a:xfrm>
          <a:prstGeom prst="line">
            <a:avLst/>
          </a:prstGeom>
          <a:ln w="38100">
            <a:solidFill>
              <a:schemeClr val="bg2"/>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Table 21">
                <a:extLst>
                  <a:ext uri="{FF2B5EF4-FFF2-40B4-BE49-F238E27FC236}">
                    <a16:creationId xmlns:a16="http://schemas.microsoft.com/office/drawing/2014/main" id="{1A9B4BC8-8F85-4640-A208-010B6B7DF7B8}"/>
                  </a:ext>
                </a:extLst>
              </p:cNvPr>
              <p:cNvGraphicFramePr>
                <a:graphicFrameLocks noGrp="1"/>
              </p:cNvGraphicFramePr>
              <p:nvPr>
                <p:extLst>
                  <p:ext uri="{D42A27DB-BD31-4B8C-83A1-F6EECF244321}">
                    <p14:modId xmlns:p14="http://schemas.microsoft.com/office/powerpoint/2010/main" val="1458784622"/>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ltLang="zh-CN" sz="1800">
                              <a:latin typeface="Trebuchet MS" panose="020B0603020202020204" pitchFamily="34" charset="0"/>
                              <a:ea typeface="黑体" panose="02010609060101010101" pitchFamily="49" charset="-122"/>
                            </a:rPr>
                            <a:t>x</a:t>
                          </a:r>
                          <a:endParaRPr lang="en-US" altLang="zh-CN" sz="1800"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sz="1800">
                              <a:latin typeface="Trebuchet MS" panose="020B0603020202020204" pitchFamily="34" charset="0"/>
                              <a:ea typeface="黑体" panose="02010609060101010101" pitchFamily="49" charset="-122"/>
                            </a:rPr>
                            <a:t>y</a:t>
                          </a:r>
                          <a:endParaRPr lang="en-US" altLang="zh-CN" sz="1800"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zh-CN" altLang="en-US" sz="1800" b="1" i="1" smtClean="0">
                                        <a:latin typeface="Cambria Math" panose="02040503050406030204" pitchFamily="18" charset="0"/>
                                      </a:rPr>
                                      <m:t>𝒚</m:t>
                                    </m:r>
                                  </m:e>
                                </m:acc>
                              </m:oMath>
                            </m:oMathPara>
                          </a14:m>
                          <a:endParaRPr lang="zh-CN" altLang="en-US" sz="1800" dirty="0">
                            <a:latin typeface="Cambria Math" panose="02040503050406030204" pitchFamily="18" charset="0"/>
                            <a:ea typeface="黑体" panose="02010609060101010101" pitchFamily="49" charset="-122"/>
                          </a:endParaRPr>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zh-CN" altLang="en-US" sz="1800" i="1" smtClean="0">
                                        <a:latin typeface="Cambria Math" panose="02040503050406030204" pitchFamily="18" charset="0"/>
                                      </a:rPr>
                                    </m:ctrlPr>
                                  </m:sSupPr>
                                  <m:e>
                                    <m:r>
                                      <a:rPr lang="zh-CN" altLang="en-US" sz="1800" b="1" i="1" smtClean="0">
                                        <a:latin typeface="Cambria Math" panose="02040503050406030204" pitchFamily="18" charset="0"/>
                                      </a:rPr>
                                      <m:t>𝒆𝒓𝒓</m:t>
                                    </m:r>
                                  </m:e>
                                  <m:sup>
                                    <m:r>
                                      <a:rPr lang="en-US" altLang="zh-CN" sz="1800" i="1" smtClean="0">
                                        <a:latin typeface="Cambria Math" panose="02040503050406030204" pitchFamily="18" charset="0"/>
                                      </a:rPr>
                                      <m:t>2</m:t>
                                    </m:r>
                                  </m:sup>
                                </m:sSup>
                              </m:oMath>
                            </m:oMathPara>
                          </a14:m>
                          <a:endParaRPr lang="zh-CN" altLang="en-US" sz="1800" dirty="0">
                            <a:latin typeface="Cambria Math" panose="02040503050406030204" pitchFamily="18"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ltLang="zh-CN" sz="1800">
                              <a:solidFill>
                                <a:schemeClr val="bg2"/>
                              </a:solidFill>
                              <a:latin typeface="Trebuchet MS" panose="020B0603020202020204" pitchFamily="34" charset="0"/>
                              <a:ea typeface="黑体" panose="02010609060101010101" pitchFamily="49" charset="-122"/>
                            </a:rPr>
                            <a:t>1</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3</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4</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1</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ltLang="zh-CN" sz="1800">
                              <a:solidFill>
                                <a:schemeClr val="bg2"/>
                              </a:solidFill>
                              <a:latin typeface="Trebuchet MS" panose="020B0603020202020204" pitchFamily="34" charset="0"/>
                              <a:ea typeface="黑体" panose="02010609060101010101" pitchFamily="49" charset="-122"/>
                            </a:rPr>
                            <a:t>2</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5</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3</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4</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ltLang="zh-CN" sz="1800">
                              <a:solidFill>
                                <a:schemeClr val="bg2"/>
                              </a:solidFill>
                              <a:latin typeface="Trebuchet MS" panose="020B0603020202020204" pitchFamily="34" charset="0"/>
                              <a:ea typeface="黑体" panose="02010609060101010101" pitchFamily="49" charset="-122"/>
                            </a:rPr>
                            <a:t>MSE =</a:t>
                          </a:r>
                          <a:endParaRPr lang="zh-CN" altLang="en-US" sz="1800" dirty="0">
                            <a:solidFill>
                              <a:schemeClr val="bg2"/>
                            </a:solidFill>
                            <a:latin typeface="Trebuchet MS" panose="020B0603020202020204" pitchFamily="34" charset="0"/>
                            <a:ea typeface="黑体" panose="02010609060101010101" pitchFamily="49" charset="-122"/>
                          </a:endParaRP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ltLang="zh-CN" sz="1800">
                              <a:solidFill>
                                <a:schemeClr val="bg1"/>
                              </a:solidFill>
                              <a:latin typeface="Trebuchet MS" panose="020B0603020202020204" pitchFamily="34" charset="0"/>
                              <a:ea typeface="黑体" panose="02010609060101010101" pitchFamily="49" charset="-122"/>
                            </a:rPr>
                            <a:t>2.5</a:t>
                          </a:r>
                          <a:endParaRPr lang="en-US" altLang="zh-CN" sz="1800" dirty="0">
                            <a:solidFill>
                              <a:schemeClr val="bg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ltLang="zh-CN" sz="1800">
                              <a:solidFill>
                                <a:schemeClr val="bg2"/>
                              </a:solidFill>
                              <a:latin typeface="Trebuchet MS" panose="020B0603020202020204" pitchFamily="34" charset="0"/>
                              <a:ea typeface="黑体" panose="02010609060101010101" pitchFamily="49" charset="-122"/>
                            </a:rPr>
                            <a:t>RMSE = </a:t>
                          </a:r>
                          <a:endParaRPr lang="zh-CN" altLang="en-US" sz="1800" dirty="0">
                            <a:solidFill>
                              <a:schemeClr val="bg2"/>
                            </a:solidFill>
                            <a:latin typeface="Trebuchet MS" panose="020B0603020202020204" pitchFamily="34" charset="0"/>
                            <a:ea typeface="黑体" panose="02010609060101010101" pitchFamily="49" charset="-122"/>
                          </a:endParaRPr>
                        </a:p>
                      </a:txBody>
                      <a:tcPr anchor="ctr">
                        <a:noFill/>
                      </a:tcPr>
                    </a:tc>
                    <a:tc hMerge="1">
                      <a:txBody>
                        <a:bodyPr/>
                        <a:lstStyle/>
                        <a:p>
                          <a:endParaRPr lang="en-US"/>
                        </a:p>
                      </a:txBody>
                      <a:tcPr/>
                    </a:tc>
                    <a:tc hMerge="1">
                      <a:txBody>
                        <a:bodyPr/>
                        <a:lstStyle/>
                        <a:p>
                          <a:endParaRPr lang="en-US"/>
                        </a:p>
                      </a:txBody>
                      <a:tcPr/>
                    </a:tc>
                    <a:tc>
                      <a:txBody>
                        <a:bodyPr/>
                        <a:lstStyle/>
                        <a:p>
                          <a:pPr algn="ctr"/>
                          <a:r>
                            <a:rPr lang="en-US" altLang="zh-CN" sz="1800">
                              <a:solidFill>
                                <a:schemeClr val="bg1"/>
                              </a:solidFill>
                              <a:latin typeface="Trebuchet MS" panose="020B0603020202020204" pitchFamily="34" charset="0"/>
                              <a:ea typeface="黑体" panose="02010609060101010101" pitchFamily="49" charset="-122"/>
                            </a:rPr>
                            <a:t>1.6</a:t>
                          </a:r>
                          <a:endParaRPr lang="en-US" altLang="zh-CN" sz="1800" dirty="0">
                            <a:solidFill>
                              <a:schemeClr val="bg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25" name="Table 21">
                <a:extLst>
                  <a:ext uri="{FF2B5EF4-FFF2-40B4-BE49-F238E27FC236}">
                    <a16:creationId xmlns:a16="http://schemas.microsoft.com/office/drawing/2014/main" id="{1A9B4BC8-8F85-4640-A208-010B6B7DF7B8}"/>
                  </a:ext>
                </a:extLst>
              </p:cNvPr>
              <p:cNvGraphicFramePr>
                <a:graphicFrameLocks noGrp="1"/>
              </p:cNvGraphicFramePr>
              <p:nvPr>
                <p:extLst>
                  <p:ext uri="{D42A27DB-BD31-4B8C-83A1-F6EECF244321}">
                    <p14:modId xmlns:p14="http://schemas.microsoft.com/office/powerpoint/2010/main" val="1458784622"/>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ltLang="zh-CN" sz="1800">
                              <a:latin typeface="Trebuchet MS" panose="020B0603020202020204" pitchFamily="34" charset="0"/>
                              <a:ea typeface="黑体" panose="02010609060101010101" pitchFamily="49" charset="-122"/>
                            </a:rPr>
                            <a:t>x</a:t>
                          </a:r>
                          <a:endParaRPr lang="en-US" altLang="zh-CN" sz="1800"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sz="1800">
                              <a:latin typeface="Trebuchet MS" panose="020B0603020202020204" pitchFamily="34" charset="0"/>
                              <a:ea typeface="黑体" panose="02010609060101010101" pitchFamily="49" charset="-122"/>
                            </a:rPr>
                            <a:t>y</a:t>
                          </a:r>
                          <a:endParaRPr lang="en-US" altLang="zh-CN" sz="1800"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endParaRPr lang="zh-CN"/>
                        </a:p>
                      </a:txBody>
                      <a:tcPr anchor="ctr">
                        <a:blipFill>
                          <a:blip r:embed="rId5"/>
                          <a:stretch>
                            <a:fillRect l="-201626" t="-980" r="-103252" b="-401961"/>
                          </a:stretch>
                        </a:blipFill>
                      </a:tcPr>
                    </a:tc>
                    <a:tc>
                      <a:txBody>
                        <a:bodyPr/>
                        <a:lstStyle/>
                        <a:p>
                          <a:endParaRPr lang="zh-CN"/>
                        </a:p>
                      </a:txBody>
                      <a:tcPr anchor="ctr">
                        <a:blipFill>
                          <a:blip r:embed="rId5"/>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ltLang="zh-CN" sz="1800">
                              <a:solidFill>
                                <a:schemeClr val="bg2"/>
                              </a:solidFill>
                              <a:latin typeface="Trebuchet MS" panose="020B0603020202020204" pitchFamily="34" charset="0"/>
                              <a:ea typeface="黑体" panose="02010609060101010101" pitchFamily="49" charset="-122"/>
                            </a:rPr>
                            <a:t>1</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3</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4</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1</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ltLang="zh-CN" sz="1800">
                              <a:solidFill>
                                <a:schemeClr val="bg2"/>
                              </a:solidFill>
                              <a:latin typeface="Trebuchet MS" panose="020B0603020202020204" pitchFamily="34" charset="0"/>
                              <a:ea typeface="黑体" panose="02010609060101010101" pitchFamily="49" charset="-122"/>
                            </a:rPr>
                            <a:t>2</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5</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3</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tc>
                      <a:txBody>
                        <a:bodyPr/>
                        <a:lstStyle/>
                        <a:p>
                          <a:pPr algn="ctr"/>
                          <a:r>
                            <a:rPr lang="en-US" altLang="zh-CN" sz="1800">
                              <a:solidFill>
                                <a:schemeClr val="bg2"/>
                              </a:solidFill>
                              <a:latin typeface="Trebuchet MS" panose="020B0603020202020204" pitchFamily="34" charset="0"/>
                              <a:ea typeface="黑体" panose="02010609060101010101" pitchFamily="49" charset="-122"/>
                            </a:rPr>
                            <a:t>4</a:t>
                          </a:r>
                          <a:endParaRPr lang="en-US" altLang="zh-CN" sz="1800" dirty="0">
                            <a:solidFill>
                              <a:schemeClr val="bg2"/>
                            </a:solidFill>
                            <a:latin typeface="Trebuchet MS" panose="020B0603020202020204" pitchFamily="34" charset="0"/>
                            <a:ea typeface="黑体" panose="02010609060101010101" pitchFamily="49" charset="-122"/>
                          </a:endParaRP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ltLang="zh-CN" sz="1800">
                              <a:solidFill>
                                <a:schemeClr val="bg2"/>
                              </a:solidFill>
                              <a:latin typeface="Trebuchet MS" panose="020B0603020202020204" pitchFamily="34" charset="0"/>
                              <a:ea typeface="黑体" panose="02010609060101010101" pitchFamily="49" charset="-122"/>
                            </a:rPr>
                            <a:t>MSE =</a:t>
                          </a:r>
                          <a:endParaRPr lang="zh-CN" altLang="en-US" sz="1800" dirty="0">
                            <a:solidFill>
                              <a:schemeClr val="bg2"/>
                            </a:solidFill>
                            <a:latin typeface="Trebuchet MS" panose="020B0603020202020204" pitchFamily="34" charset="0"/>
                            <a:ea typeface="黑体" panose="02010609060101010101" pitchFamily="49" charset="-122"/>
                          </a:endParaRP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ltLang="zh-CN" sz="1800">
                              <a:solidFill>
                                <a:schemeClr val="bg1"/>
                              </a:solidFill>
                              <a:latin typeface="Trebuchet MS" panose="020B0603020202020204" pitchFamily="34" charset="0"/>
                              <a:ea typeface="黑体" panose="02010609060101010101" pitchFamily="49" charset="-122"/>
                            </a:rPr>
                            <a:t>2.5</a:t>
                          </a:r>
                          <a:endParaRPr lang="en-US" altLang="zh-CN" sz="1800" dirty="0">
                            <a:solidFill>
                              <a:schemeClr val="bg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ltLang="zh-CN" sz="1800">
                              <a:solidFill>
                                <a:schemeClr val="bg2"/>
                              </a:solidFill>
                              <a:latin typeface="Trebuchet MS" panose="020B0603020202020204" pitchFamily="34" charset="0"/>
                              <a:ea typeface="黑体" panose="02010609060101010101" pitchFamily="49" charset="-122"/>
                            </a:rPr>
                            <a:t>RMSE = </a:t>
                          </a:r>
                          <a:endParaRPr lang="zh-CN" altLang="en-US" sz="1800" dirty="0">
                            <a:solidFill>
                              <a:schemeClr val="bg2"/>
                            </a:solidFill>
                            <a:latin typeface="Trebuchet MS" panose="020B0603020202020204" pitchFamily="34" charset="0"/>
                            <a:ea typeface="黑体" panose="02010609060101010101" pitchFamily="49" charset="-122"/>
                          </a:endParaRPr>
                        </a:p>
                      </a:txBody>
                      <a:tcPr anchor="ctr">
                        <a:noFill/>
                      </a:tcPr>
                    </a:tc>
                    <a:tc hMerge="1">
                      <a:txBody>
                        <a:bodyPr/>
                        <a:lstStyle/>
                        <a:p>
                          <a:endParaRPr lang="en-US"/>
                        </a:p>
                      </a:txBody>
                      <a:tcPr/>
                    </a:tc>
                    <a:tc hMerge="1">
                      <a:txBody>
                        <a:bodyPr/>
                        <a:lstStyle/>
                        <a:p>
                          <a:endParaRPr lang="en-US"/>
                        </a:p>
                      </a:txBody>
                      <a:tcPr/>
                    </a:tc>
                    <a:tc>
                      <a:txBody>
                        <a:bodyPr/>
                        <a:lstStyle/>
                        <a:p>
                          <a:pPr algn="ctr"/>
                          <a:r>
                            <a:rPr lang="en-US" altLang="zh-CN" sz="1800">
                              <a:solidFill>
                                <a:schemeClr val="bg1"/>
                              </a:solidFill>
                              <a:latin typeface="Trebuchet MS" panose="020B0603020202020204" pitchFamily="34" charset="0"/>
                              <a:ea typeface="黑体" panose="02010609060101010101" pitchFamily="49" charset="-122"/>
                            </a:rPr>
                            <a:t>1.6</a:t>
                          </a:r>
                          <a:endParaRPr lang="en-US" altLang="zh-CN" sz="1800" dirty="0">
                            <a:solidFill>
                              <a:schemeClr val="bg1"/>
                            </a:solidFill>
                            <a:latin typeface="Trebuchet MS" panose="020B0603020202020204" pitchFamily="34" charset="0"/>
                            <a:ea typeface="黑体" panose="02010609060101010101" pitchFamily="49" charset="-122"/>
                          </a:endParaRP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FC1970-556F-4866-BC66-08FB4EEB7CAC}"/>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𝑚𝑥</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 name="TextBox 1">
                <a:extLst>
                  <a:ext uri="{FF2B5EF4-FFF2-40B4-BE49-F238E27FC236}">
                    <a16:creationId xmlns:a16="http://schemas.microsoft.com/office/drawing/2014/main" id="{5BFC1970-556F-4866-BC66-08FB4EEB7CAC}"/>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6"/>
                <a:stretch>
                  <a:fillRect/>
                </a:stretch>
              </a:blipFill>
              <a:ln w="6350">
                <a:noFill/>
              </a:ln>
            </p:spPr>
            <p:txBody>
              <a:bodyPr/>
              <a:lstStyle/>
              <a:p>
                <a:r>
                  <a:rPr lang="zh-CN" altLang="en-US">
                    <a:noFill/>
                  </a:rPr>
                  <a:t> </a:t>
                </a:r>
              </a:p>
            </p:txBody>
          </p:sp>
        </mc:Fallback>
      </mc:AlternateContent>
      <p:pic>
        <p:nvPicPr>
          <p:cNvPr id="10" name="Picture 9">
            <a:extLst>
              <a:ext uri="{FF2B5EF4-FFF2-40B4-BE49-F238E27FC236}">
                <a16:creationId xmlns:a16="http://schemas.microsoft.com/office/drawing/2014/main" id="{85D2CD97-77B2-4543-9389-1438214C51C4}"/>
              </a:ext>
            </a:extLst>
          </p:cNvPr>
          <p:cNvPicPr>
            <a:picLocks noChangeAspect="1"/>
          </p:cNvPicPr>
          <p:nvPr/>
        </p:nvPicPr>
        <p:blipFill>
          <a:blip r:embed="rId7"/>
          <a:stretch>
            <a:fillRect/>
          </a:stretch>
        </p:blipFill>
        <p:spPr>
          <a:xfrm>
            <a:off x="7097012" y="1894841"/>
            <a:ext cx="3576067" cy="3521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损失曲线</a:t>
            </a:r>
            <a:endParaRPr lang="zh-CN" altLang="en-US" dirty="0">
              <a:latin typeface="Trebuchet MS" panose="020B0603020202020204" pitchFamily="34" charset="0"/>
              <a:ea typeface="黑体" panose="02010609060101010101" pitchFamily="49" charset="-122"/>
              <a:sym typeface="Trebuchet MS"/>
            </a:endParaRPr>
          </a:p>
        </p:txBody>
      </p:sp>
      <p:pic>
        <p:nvPicPr>
          <p:cNvPr id="599" name="Google Shape;599;p14"/>
          <p:cNvPicPr preferRelativeResize="0"/>
          <p:nvPr/>
        </p:nvPicPr>
        <p:blipFill rotWithShape="1">
          <a:blip r:embed="rId3">
            <a:alphaModFix/>
          </a:blip>
          <a:srcRect l="47658" t="38117" r="28299" b="24073"/>
          <a:stretch/>
        </p:blipFill>
        <p:spPr>
          <a:xfrm>
            <a:off x="685799" y="1583150"/>
            <a:ext cx="4216596" cy="3729799"/>
          </a:xfrm>
          <a:prstGeom prst="rect">
            <a:avLst/>
          </a:prstGeom>
          <a:noFill/>
          <a:ln>
            <a:noFill/>
          </a:ln>
        </p:spPr>
      </p:pic>
      <p:pic>
        <p:nvPicPr>
          <p:cNvPr id="600" name="Google Shape;600;p14"/>
          <p:cNvPicPr preferRelativeResize="0"/>
          <p:nvPr/>
        </p:nvPicPr>
        <p:blipFill rotWithShape="1">
          <a:blip r:embed="rId4">
            <a:alphaModFix/>
          </a:blip>
          <a:srcRect l="47830" t="39570" r="22135" b="22222"/>
          <a:stretch/>
        </p:blipFill>
        <p:spPr>
          <a:xfrm>
            <a:off x="4902395" y="1583150"/>
            <a:ext cx="5212498" cy="3729799"/>
          </a:xfrm>
          <a:prstGeom prst="rect">
            <a:avLst/>
          </a:prstGeom>
          <a:noFill/>
          <a:ln>
            <a:noFill/>
          </a:ln>
        </p:spPr>
      </p:pic>
      <p:sp>
        <p:nvSpPr>
          <p:cNvPr id="601" name="Google Shape;601;p14"/>
          <p:cNvSpPr txBox="1"/>
          <p:nvPr/>
        </p:nvSpPr>
        <p:spPr>
          <a:xfrm>
            <a:off x="9716386" y="1679240"/>
            <a:ext cx="797013" cy="3194721"/>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16</a:t>
            </a: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endParaRPr lang="zh-CN" altLang="en-US" sz="140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02" name="Google Shape;602;p14"/>
          <p:cNvSpPr txBox="1"/>
          <p:nvPr/>
        </p:nvSpPr>
        <p:spPr>
          <a:xfrm>
            <a:off x="4107058" y="2390711"/>
            <a:ext cx="494046"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MSE</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03" name="Google Shape;603;p14"/>
          <p:cNvSpPr txBox="1"/>
          <p:nvPr/>
        </p:nvSpPr>
        <p:spPr>
          <a:xfrm>
            <a:off x="9716386" y="3133484"/>
            <a:ext cx="494046"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MSE</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损失曲线</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147876" y="2526265"/>
            <a:ext cx="90281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当前位置</a:t>
            </a: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目标</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8" name="TextBox 27">
            <a:extLst>
              <a:ext uri="{FF2B5EF4-FFF2-40B4-BE49-F238E27FC236}">
                <a16:creationId xmlns:a16="http://schemas.microsoft.com/office/drawing/2014/main" id="{5C7BF8CE-3379-4EBD-8779-73940B7DC3E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MSE</a:t>
            </a:r>
            <a:endParaRPr kumimoji="0" lang="zh-CN" altLang="en-US" sz="1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aphicFrame>
        <p:nvGraphicFramePr>
          <p:cNvPr id="17" name="Chart 16">
            <a:extLst>
              <a:ext uri="{FF2B5EF4-FFF2-40B4-BE49-F238E27FC236}">
                <a16:creationId xmlns:a16="http://schemas.microsoft.com/office/drawing/2014/main" id="{740BDE2C-1A48-49E9-8A22-569BC59DEC2A}"/>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8" name="Straight Connector 17">
            <a:extLst>
              <a:ext uri="{FF2B5EF4-FFF2-40B4-BE49-F238E27FC236}">
                <a16:creationId xmlns:a16="http://schemas.microsoft.com/office/drawing/2014/main" id="{69C00D75-F605-4F5A-A306-5659B40E541F}"/>
              </a:ext>
            </a:extLst>
          </p:cNvPr>
          <p:cNvCxnSpPr>
            <a:cxnSpLocks/>
          </p:cNvCxnSpPr>
          <p:nvPr/>
        </p:nvCxnSpPr>
        <p:spPr>
          <a:xfrm>
            <a:off x="2682988" y="2055313"/>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516545-8F0C-4CC2-A32A-0A7D895DABD6}"/>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FAAB0-2923-4449-8AE5-69FEDD074BD1}"/>
              </a:ext>
            </a:extLst>
          </p:cNvPr>
          <p:cNvCxnSpPr>
            <a:cxnSpLocks/>
          </p:cNvCxnSpPr>
          <p:nvPr/>
        </p:nvCxnSpPr>
        <p:spPr>
          <a:xfrm>
            <a:off x="3609294" y="2104604"/>
            <a:ext cx="0" cy="5048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14B3D57-7DD5-4D88-A33F-293B0B07C22B}"/>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E624E0A-4F64-4576-8B78-68FF40785048}"/>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3" name="TextBox 22">
                <a:extLst>
                  <a:ext uri="{FF2B5EF4-FFF2-40B4-BE49-F238E27FC236}">
                    <a16:creationId xmlns:a16="http://schemas.microsoft.com/office/drawing/2014/main" id="{CE624E0A-4F64-4576-8B78-68FF40785048}"/>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D1D8727-3C1C-4173-AB96-779A6C4A576A}"/>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b</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5" name="TextBox 24">
                <a:extLst>
                  <a:ext uri="{FF2B5EF4-FFF2-40B4-BE49-F238E27FC236}">
                    <a16:creationId xmlns:a16="http://schemas.microsoft.com/office/drawing/2014/main" id="{0D1D8727-3C1C-4173-AB96-779A6C4A576A}"/>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t="-1754" r="-6522" b="-10526"/>
                </a:stretch>
              </a:blipFill>
              <a:ln w="12700">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019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损失曲线</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146119" y="2528646"/>
            <a:ext cx="90281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先前位置</a:t>
            </a: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目标</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6147876" y="2859639"/>
            <a:ext cx="90281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当前位置</a:t>
            </a: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FBE14FB-9E4F-466A-94D6-713D85A148DE}"/>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MSE</a:t>
            </a:r>
            <a:endParaRPr kumimoji="0" lang="zh-CN" altLang="en-US" sz="1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aphicFrame>
        <p:nvGraphicFramePr>
          <p:cNvPr id="19" name="Chart 18">
            <a:extLst>
              <a:ext uri="{FF2B5EF4-FFF2-40B4-BE49-F238E27FC236}">
                <a16:creationId xmlns:a16="http://schemas.microsoft.com/office/drawing/2014/main" id="{D37DBF55-01DF-40FF-B5AA-F16F4420918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traight Connector 22">
            <a:extLst>
              <a:ext uri="{FF2B5EF4-FFF2-40B4-BE49-F238E27FC236}">
                <a16:creationId xmlns:a16="http://schemas.microsoft.com/office/drawing/2014/main" id="{37705299-C49C-4347-94D7-49738162CE3D}"/>
              </a:ext>
            </a:extLst>
          </p:cNvPr>
          <p:cNvCxnSpPr>
            <a:cxnSpLocks/>
          </p:cNvCxnSpPr>
          <p:nvPr/>
        </p:nvCxnSpPr>
        <p:spPr>
          <a:xfrm>
            <a:off x="2682988" y="2331546"/>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10A9C43-97A4-4E69-8ACB-58B66B891DCF}"/>
              </a:ext>
            </a:extLst>
          </p:cNvPr>
          <p:cNvCxnSpPr>
            <a:cxnSpLocks/>
          </p:cNvCxnSpPr>
          <p:nvPr/>
        </p:nvCxnSpPr>
        <p:spPr>
          <a:xfrm>
            <a:off x="3609294" y="2104604"/>
            <a:ext cx="0" cy="7713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A7E18B6-EB61-4507-A167-98A295244C38}"/>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33CF27-4F06-4509-A12F-A8468FCF7732}"/>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8" name="TextBox 27">
                <a:extLst>
                  <a:ext uri="{FF2B5EF4-FFF2-40B4-BE49-F238E27FC236}">
                    <a16:creationId xmlns:a16="http://schemas.microsoft.com/office/drawing/2014/main" id="{E933CF27-4F06-4509-A12F-A8468FCF7732}"/>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2A3A491-109A-4821-A4E9-92483A32665D}"/>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b</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9" name="TextBox 28">
                <a:extLst>
                  <a:ext uri="{FF2B5EF4-FFF2-40B4-BE49-F238E27FC236}">
                    <a16:creationId xmlns:a16="http://schemas.microsoft.com/office/drawing/2014/main" id="{A2A3A491-109A-4821-A4E9-92483A32665D}"/>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419619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损失曲线</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目标</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6155531" y="3002755"/>
            <a:ext cx="707232" cy="7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6809864" y="2866782"/>
            <a:ext cx="90281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当前位置</a:t>
            </a:r>
          </a:p>
        </p:txBody>
      </p:sp>
      <p:sp>
        <p:nvSpPr>
          <p:cNvPr id="30" name="TextBox 29">
            <a:extLst>
              <a:ext uri="{FF2B5EF4-FFF2-40B4-BE49-F238E27FC236}">
                <a16:creationId xmlns:a16="http://schemas.microsoft.com/office/drawing/2014/main" id="{90F6BB17-0D77-4494-9170-738E8183B60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MSE</a:t>
            </a:r>
            <a:endParaRPr kumimoji="0" lang="zh-CN" altLang="en-US" sz="1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aphicFrame>
        <p:nvGraphicFramePr>
          <p:cNvPr id="25" name="Chart 24">
            <a:extLst>
              <a:ext uri="{FF2B5EF4-FFF2-40B4-BE49-F238E27FC236}">
                <a16:creationId xmlns:a16="http://schemas.microsoft.com/office/drawing/2014/main" id="{D170E934-7F1D-4E62-9B89-5B8D9441EE92}"/>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27" name="Straight Connector 26">
            <a:extLst>
              <a:ext uri="{FF2B5EF4-FFF2-40B4-BE49-F238E27FC236}">
                <a16:creationId xmlns:a16="http://schemas.microsoft.com/office/drawing/2014/main" id="{EC8B9FD1-7DFB-42BE-B922-26B2266E8E45}"/>
              </a:ext>
            </a:extLst>
          </p:cNvPr>
          <p:cNvCxnSpPr>
            <a:cxnSpLocks/>
          </p:cNvCxnSpPr>
          <p:nvPr/>
        </p:nvCxnSpPr>
        <p:spPr>
          <a:xfrm>
            <a:off x="2682988" y="2331546"/>
            <a:ext cx="18890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E1FFA1-CC02-46FC-8BBA-C33BEC22EFEA}"/>
              </a:ext>
            </a:extLst>
          </p:cNvPr>
          <p:cNvCxnSpPr>
            <a:cxnSpLocks/>
          </p:cNvCxnSpPr>
          <p:nvPr/>
        </p:nvCxnSpPr>
        <p:spPr>
          <a:xfrm>
            <a:off x="3609294" y="2104604"/>
            <a:ext cx="0" cy="22694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13176CD-DB00-43AE-A482-045747763610}"/>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BFF42EF-D037-4839-B8D9-EA55A1E76522}"/>
                  </a:ext>
                </a:extLst>
              </p:cNvPr>
              <p:cNvSpPr txBox="1"/>
              <p:nvPr/>
            </p:nvSpPr>
            <p:spPr>
              <a:xfrm>
                <a:off x="888072" y="4107333"/>
                <a:ext cx="92640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m:oMathPara>
                </a14:m>
                <a:endPar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2" name="TextBox 31">
                <a:extLst>
                  <a:ext uri="{FF2B5EF4-FFF2-40B4-BE49-F238E27FC236}">
                    <a16:creationId xmlns:a16="http://schemas.microsoft.com/office/drawing/2014/main" id="{4BFF42EF-D037-4839-B8D9-EA55A1E76522}"/>
                  </a:ext>
                </a:extLst>
              </p:cNvPr>
              <p:cNvSpPr txBox="1">
                <a:spLocks noRot="1" noChangeAspect="1" noMove="1" noResize="1" noEditPoints="1" noAdjustHandles="1" noChangeArrowheads="1" noChangeShapeType="1" noTextEdit="1"/>
              </p:cNvSpPr>
              <p:nvPr/>
            </p:nvSpPr>
            <p:spPr>
              <a:xfrm>
                <a:off x="888072" y="4107333"/>
                <a:ext cx="926407" cy="332399"/>
              </a:xfrm>
              <a:prstGeom prst="rect">
                <a:avLst/>
              </a:prstGeom>
              <a:blipFill>
                <a:blip r:embed="rId5"/>
                <a:stretch>
                  <a:fillRect l="-2597" r="-5195" b="-10714"/>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38733D-62D4-4B1F-BB7A-A4B96B48C482}"/>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b</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3" name="TextBox 32">
                <a:extLst>
                  <a:ext uri="{FF2B5EF4-FFF2-40B4-BE49-F238E27FC236}">
                    <a16:creationId xmlns:a16="http://schemas.microsoft.com/office/drawing/2014/main" id="{6338733D-62D4-4B1F-BB7A-A4B96B48C482}"/>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zh-CN" altLang="en-US">
                    <a:noFill/>
                  </a:rPr>
                  <a:t> </a:t>
                </a:r>
              </a:p>
            </p:txBody>
          </p:sp>
        </mc:Fallback>
      </mc:AlternateContent>
      <p:cxnSp>
        <p:nvCxnSpPr>
          <p:cNvPr id="34" name="Straight Connector 33">
            <a:extLst>
              <a:ext uri="{FF2B5EF4-FFF2-40B4-BE49-F238E27FC236}">
                <a16:creationId xmlns:a16="http://schemas.microsoft.com/office/drawing/2014/main" id="{E428CABC-62F4-431B-929A-98A9072B8657}"/>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31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损失曲线</a:t>
            </a:r>
            <a:endParaRPr lang="zh-CN" altLang="en-US" dirty="0">
              <a:latin typeface="Trebuchet MS" panose="020B0603020202020204" pitchFamily="34" charset="0"/>
              <a:ea typeface="黑体" panose="02010609060101010101" pitchFamily="49" charset="-122"/>
              <a:sym typeface="Trebuchet MS"/>
            </a:endParaRPr>
          </a:p>
        </p:txBody>
      </p:sp>
      <p:pic>
        <p:nvPicPr>
          <p:cNvPr id="675" name="Google Shape;675;p18"/>
          <p:cNvPicPr preferRelativeResize="0"/>
          <p:nvPr/>
        </p:nvPicPr>
        <p:blipFill rotWithShape="1">
          <a:blip r:embed="rId3">
            <a:alphaModFix/>
          </a:blip>
          <a:srcRect l="47830" t="39570" r="22135" b="22222"/>
          <a:stretch/>
        </p:blipFill>
        <p:spPr>
          <a:xfrm>
            <a:off x="4902395" y="1583150"/>
            <a:ext cx="5212498" cy="3729799"/>
          </a:xfrm>
          <a:prstGeom prst="rect">
            <a:avLst/>
          </a:prstGeom>
          <a:noFill/>
          <a:ln>
            <a:noFill/>
          </a:ln>
        </p:spPr>
      </p:pic>
      <p:sp>
        <p:nvSpPr>
          <p:cNvPr id="676" name="Google Shape;676;p18"/>
          <p:cNvSpPr txBox="1"/>
          <p:nvPr/>
        </p:nvSpPr>
        <p:spPr>
          <a:xfrm>
            <a:off x="9716386" y="1679240"/>
            <a:ext cx="797013" cy="3194721"/>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16</a:t>
            </a: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0</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677" name="Google Shape;677;p18"/>
          <p:cNvPicPr preferRelativeResize="0"/>
          <p:nvPr/>
        </p:nvPicPr>
        <p:blipFill rotWithShape="1">
          <a:blip r:embed="rId3">
            <a:alphaModFix/>
          </a:blip>
          <a:srcRect l="47830" t="39570" r="22135" b="22222"/>
          <a:stretch/>
        </p:blipFill>
        <p:spPr>
          <a:xfrm>
            <a:off x="4902395" y="1583150"/>
            <a:ext cx="5212498" cy="3729799"/>
          </a:xfrm>
          <a:prstGeom prst="rect">
            <a:avLst/>
          </a:prstGeom>
          <a:noFill/>
          <a:ln>
            <a:noFill/>
          </a:ln>
        </p:spPr>
      </p:pic>
      <p:sp>
        <p:nvSpPr>
          <p:cNvPr id="678" name="Google Shape;678;p18"/>
          <p:cNvSpPr/>
          <p:nvPr/>
        </p:nvSpPr>
        <p:spPr>
          <a:xfrm>
            <a:off x="6110288" y="2624138"/>
            <a:ext cx="90487" cy="904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sp>
        <p:nvSpPr>
          <p:cNvPr id="679" name="Google Shape;679;p18"/>
          <p:cNvSpPr/>
          <p:nvPr/>
        </p:nvSpPr>
        <p:spPr>
          <a:xfrm>
            <a:off x="8072438" y="3800476"/>
            <a:ext cx="90487" cy="904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sp>
        <p:nvSpPr>
          <p:cNvPr id="680" name="Google Shape;680;p18"/>
          <p:cNvSpPr txBox="1"/>
          <p:nvPr/>
        </p:nvSpPr>
        <p:spPr>
          <a:xfrm>
            <a:off x="8289562" y="3702603"/>
            <a:ext cx="543739"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400"/>
              <a:buFont typeface="Trebuchet MS"/>
              <a:buNone/>
            </a:pPr>
            <a:r>
              <a:rPr lang="zh-CN" altLang="en-US" sz="14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rPr>
              <a:t>目标</a:t>
            </a:r>
          </a:p>
        </p:txBody>
      </p:sp>
      <p:sp>
        <p:nvSpPr>
          <p:cNvPr id="681" name="Google Shape;681;p18"/>
          <p:cNvSpPr txBox="1"/>
          <p:nvPr/>
        </p:nvSpPr>
        <p:spPr>
          <a:xfrm>
            <a:off x="9716386" y="1679240"/>
            <a:ext cx="797013" cy="3194721"/>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16</a:t>
            </a: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0</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cxnSp>
        <p:nvCxnSpPr>
          <p:cNvPr id="682" name="Google Shape;682;p18"/>
          <p:cNvCxnSpPr>
            <a:stCxn id="678" idx="1"/>
          </p:cNvCxnSpPr>
          <p:nvPr/>
        </p:nvCxnSpPr>
        <p:spPr>
          <a:xfrm rot="10800000" flipH="1">
            <a:off x="6123539" y="2557590"/>
            <a:ext cx="267600" cy="79800"/>
          </a:xfrm>
          <a:prstGeom prst="straightConnector1">
            <a:avLst/>
          </a:prstGeom>
          <a:noFill/>
          <a:ln w="38100" cap="flat" cmpd="sng">
            <a:solidFill>
              <a:schemeClr val="lt1"/>
            </a:solidFill>
            <a:prstDash val="solid"/>
            <a:round/>
            <a:headEnd type="none" w="sm" len="sm"/>
            <a:tailEnd type="triangle" w="med" len="med"/>
          </a:ln>
        </p:spPr>
      </p:cxnSp>
      <p:sp>
        <p:nvSpPr>
          <p:cNvPr id="714" name="Google Shape;714;p18"/>
          <p:cNvSpPr txBox="1"/>
          <p:nvPr/>
        </p:nvSpPr>
        <p:spPr>
          <a:xfrm>
            <a:off x="9716386" y="3133484"/>
            <a:ext cx="494046"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MSE</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mc:AlternateContent xmlns:mc="http://schemas.openxmlformats.org/markup-compatibility/2006" xmlns:a14="http://schemas.microsoft.com/office/drawing/2010/main">
        <mc:Choice Requires="a14">
          <p:graphicFrame>
            <p:nvGraphicFramePr>
              <p:cNvPr id="47" name="Diagram 46">
                <a:extLst>
                  <a:ext uri="{FF2B5EF4-FFF2-40B4-BE49-F238E27FC236}">
                    <a16:creationId xmlns:a16="http://schemas.microsoft.com/office/drawing/2014/main" id="{043C99CC-0BA3-4548-AFA6-9CA7C9D68F93}"/>
                  </a:ext>
                </a:extLst>
              </p:cNvPr>
              <p:cNvGraphicFramePr/>
              <p:nvPr>
                <p:extLst>
                  <p:ext uri="{D42A27DB-BD31-4B8C-83A1-F6EECF244321}">
                    <p14:modId xmlns:p14="http://schemas.microsoft.com/office/powerpoint/2010/main" val="3216411797"/>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7" name="Diagram 46">
                <a:extLst>
                  <a:ext uri="{FF2B5EF4-FFF2-40B4-BE49-F238E27FC236}">
                    <a16:creationId xmlns:a16="http://schemas.microsoft.com/office/drawing/2014/main" id="{043C99CC-0BA3-4548-AFA6-9CA7C9D68F93}"/>
                  </a:ext>
                </a:extLst>
              </p:cNvPr>
              <p:cNvGraphicFramePr/>
              <p:nvPr>
                <p:extLst>
                  <p:ext uri="{D42A27DB-BD31-4B8C-83A1-F6EECF244321}">
                    <p14:modId xmlns:p14="http://schemas.microsoft.com/office/powerpoint/2010/main" val="3216411797"/>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损失曲线</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目标</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AB692B-DCDA-4C95-BDA7-76A631DFC886}"/>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8F4A8-5521-4049-8D0D-649C7596CB0A}"/>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06CF30-9054-4F4F-A584-E98C9CF9020C}"/>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00055D-F8FC-4F55-B21A-01C4B46D13A5}"/>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F00412-2A14-4F0B-A0FE-06ED996103C6}"/>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55C58C-CFDD-43C9-9977-4CD0307700F2}"/>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500DC26-34D8-4437-B563-BF18F38A2975}"/>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MSE</a:t>
            </a:r>
            <a:endParaRPr kumimoji="0" lang="zh-CN" altLang="en-US" sz="1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BA8528FF-20B3-4788-AB42-E638B24E1AC7}"/>
                  </a:ext>
                </a:extLst>
              </p:cNvPr>
              <p:cNvGraphicFramePr/>
              <p:nvPr>
                <p:extLst>
                  <p:ext uri="{D42A27DB-BD31-4B8C-83A1-F6EECF244321}">
                    <p14:modId xmlns:p14="http://schemas.microsoft.com/office/powerpoint/2010/main" val="165583807"/>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Diagram 4">
                <a:extLst>
                  <a:ext uri="{FF2B5EF4-FFF2-40B4-BE49-F238E27FC236}">
                    <a16:creationId xmlns:a16="http://schemas.microsoft.com/office/drawing/2014/main" id="{BA8528FF-20B3-4788-AB42-E638B24E1AC7}"/>
                  </a:ext>
                </a:extLst>
              </p:cNvPr>
              <p:cNvGraphicFramePr/>
              <p:nvPr>
                <p:extLst>
                  <p:ext uri="{D42A27DB-BD31-4B8C-83A1-F6EECF244321}">
                    <p14:modId xmlns:p14="http://schemas.microsoft.com/office/powerpoint/2010/main" val="165583807"/>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15373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313"/>
        <p:cNvGrpSpPr/>
        <p:nvPr/>
      </p:nvGrpSpPr>
      <p:grpSpPr>
        <a:xfrm>
          <a:off x="0" y="0"/>
          <a:ext cx="0" cy="0"/>
          <a:chOff x="0" y="0"/>
          <a:chExt cx="0" cy="0"/>
        </a:xfrm>
      </p:grpSpPr>
      <p:sp>
        <p:nvSpPr>
          <p:cNvPr id="314" name="Google Shape;314;p2"/>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316" name="Google Shape;316;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317" name="Google Shape;317;p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318" name="Google Shape;318;p2"/>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黑体" panose="02010609060101010101" pitchFamily="49" charset="-122"/>
              <a:ea typeface="黑体" panose="02010609060101010101" pitchFamily="49" charset="-122"/>
              <a:cs typeface="Microsoft Yahei"/>
              <a:sym typeface="Microsoft Yahei"/>
            </a:endParaRPr>
          </a:p>
        </p:txBody>
      </p:sp>
      <p:sp>
        <p:nvSpPr>
          <p:cNvPr id="319" name="Google Shape;319;p2"/>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黑体" panose="02010609060101010101" pitchFamily="49" charset="-122"/>
              <a:ea typeface="黑体" panose="02010609060101010101" pitchFamily="49" charset="-122"/>
              <a:cs typeface="Microsoft Yahei"/>
              <a:sym typeface="Microsoft Yahei"/>
            </a:endParaRPr>
          </a:p>
        </p:txBody>
      </p:sp>
      <p:sp>
        <p:nvSpPr>
          <p:cNvPr id="320" name="Google Shape;320;p2"/>
          <p:cNvSpPr txBox="1">
            <a:spLocks noGrp="1"/>
          </p:cNvSpPr>
          <p:nvPr>
            <p:ph type="title"/>
          </p:nvPr>
        </p:nvSpPr>
        <p:spPr>
          <a:xfrm>
            <a:off x="1306421" y="2072742"/>
            <a:ext cx="2944883" cy="24067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Microsoft Yahei"/>
              <a:buNone/>
            </a:pPr>
            <a:r>
              <a:rPr lang="zh-CN" altLang="en-US" sz="3200" dirty="0">
                <a:solidFill>
                  <a:schemeClr val="dk1"/>
                </a:solidFill>
                <a:latin typeface="Trebuchet MS" panose="020B0603020202020204" pitchFamily="34" charset="0"/>
                <a:ea typeface="黑体" panose="02010609060101010101" pitchFamily="49" charset="-122"/>
                <a:cs typeface="Microsoft Yahei"/>
                <a:sym typeface="Microsoft Yahei"/>
              </a:rPr>
              <a:t>课程议题</a:t>
            </a:r>
          </a:p>
        </p:txBody>
      </p:sp>
      <p:cxnSp>
        <p:nvCxnSpPr>
          <p:cNvPr id="321" name="Google Shape;321;p2"/>
          <p:cNvCxnSpPr/>
          <p:nvPr/>
        </p:nvCxnSpPr>
        <p:spPr>
          <a:xfrm>
            <a:off x="1306421" y="1931887"/>
            <a:ext cx="2944884" cy="0"/>
          </a:xfrm>
          <a:prstGeom prst="straightConnector1">
            <a:avLst/>
          </a:prstGeom>
          <a:noFill/>
          <a:ln w="31750" cap="flat" cmpd="sng">
            <a:solidFill>
              <a:schemeClr val="accent1"/>
            </a:solidFill>
            <a:prstDash val="solid"/>
            <a:round/>
            <a:headEnd type="none" w="sm" len="sm"/>
            <a:tailEnd type="none" w="sm" len="sm"/>
          </a:ln>
        </p:spPr>
      </p:cxnSp>
      <p:sp>
        <p:nvSpPr>
          <p:cNvPr id="322" name="Google Shape;322;p2"/>
          <p:cNvSpPr txBox="1"/>
          <p:nvPr/>
        </p:nvSpPr>
        <p:spPr>
          <a:xfrm>
            <a:off x="1306422" y="2810246"/>
            <a:ext cx="3177141" cy="9443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00"/>
              <a:buFont typeface="Gill Sans"/>
              <a:buNone/>
            </a:pPr>
            <a:endParaRPr sz="3200" b="0" i="0" u="none" strike="noStrike" cap="none" dirty="0">
              <a:solidFill>
                <a:srgbClr val="000000"/>
              </a:solidFill>
              <a:latin typeface="黑体" panose="02010609060101010101" pitchFamily="49" charset="-122"/>
              <a:ea typeface="黑体" panose="02010609060101010101" pitchFamily="49" charset="-122"/>
              <a:cs typeface="Microsoft Yahei"/>
              <a:sym typeface="Microsoft Yahei"/>
            </a:endParaRPr>
          </a:p>
        </p:txBody>
      </p:sp>
      <p:pic>
        <p:nvPicPr>
          <p:cNvPr id="323" name="Google Shape;323;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324" name="Google Shape;324;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grpSp>
        <p:nvGrpSpPr>
          <p:cNvPr id="325" name="Google Shape;325;p2"/>
          <p:cNvGrpSpPr/>
          <p:nvPr/>
        </p:nvGrpSpPr>
        <p:grpSpPr>
          <a:xfrm>
            <a:off x="4627721" y="808936"/>
            <a:ext cx="5322094" cy="4001400"/>
            <a:chOff x="0" y="85989"/>
            <a:chExt cx="5322094" cy="4001400"/>
          </a:xfrm>
        </p:grpSpPr>
        <p:sp>
          <p:nvSpPr>
            <p:cNvPr id="326" name="Google Shape;326;p2"/>
            <p:cNvSpPr/>
            <p:nvPr/>
          </p:nvSpPr>
          <p:spPr>
            <a:xfrm>
              <a:off x="0" y="3073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66104" y="85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txBox="1"/>
            <p:nvPr/>
          </p:nvSpPr>
          <p:spPr>
            <a:xfrm>
              <a:off x="287720" y="107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a:solidFill>
                    <a:schemeClr val="lt1"/>
                  </a:solidFill>
                  <a:latin typeface="Trebuchet MS" panose="020B0603020202020204" pitchFamily="34" charset="0"/>
                  <a:ea typeface="黑体" panose="02010609060101010101" pitchFamily="49" charset="-122"/>
                  <a:cs typeface="Trebuchet MS"/>
                  <a:sym typeface="Trebuchet MS"/>
                </a:rPr>
                <a:t>1 </a:t>
              </a: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部分：深度学习简介</a:t>
              </a:r>
              <a:endPar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329" name="Google Shape;329;p2"/>
            <p:cNvSpPr/>
            <p:nvPr/>
          </p:nvSpPr>
          <p:spPr>
            <a:xfrm>
              <a:off x="0" y="9877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66104" y="7663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txBox="1"/>
            <p:nvPr/>
          </p:nvSpPr>
          <p:spPr>
            <a:xfrm>
              <a:off x="287720" y="7880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a:solidFill>
                    <a:schemeClr val="lt1"/>
                  </a:solidFill>
                  <a:latin typeface="Trebuchet MS" panose="020B0603020202020204" pitchFamily="34" charset="0"/>
                  <a:ea typeface="黑体" panose="02010609060101010101" pitchFamily="49" charset="-122"/>
                  <a:cs typeface="Trebuchet MS"/>
                  <a:sym typeface="Trebuchet MS"/>
                </a:rPr>
                <a:t>2 </a:t>
              </a: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部分：神经网络是如何训练的</a:t>
              </a:r>
              <a:endPar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332" name="Google Shape;332;p2"/>
            <p:cNvSpPr/>
            <p:nvPr/>
          </p:nvSpPr>
          <p:spPr>
            <a:xfrm>
              <a:off x="0" y="16681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66104" y="14467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txBox="1"/>
            <p:nvPr/>
          </p:nvSpPr>
          <p:spPr>
            <a:xfrm>
              <a:off x="287720" y="14684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a:solidFill>
                    <a:schemeClr val="lt1"/>
                  </a:solidFill>
                  <a:latin typeface="Trebuchet MS" panose="020B0603020202020204" pitchFamily="34" charset="0"/>
                  <a:ea typeface="黑体" panose="02010609060101010101" pitchFamily="49" charset="-122"/>
                  <a:cs typeface="Trebuchet MS"/>
                  <a:sym typeface="Trebuchet MS"/>
                </a:rPr>
                <a:t>3 </a:t>
              </a: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部分：卷积神经网络</a:t>
              </a:r>
              <a:endPar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335" name="Google Shape;335;p2"/>
            <p:cNvSpPr/>
            <p:nvPr/>
          </p:nvSpPr>
          <p:spPr>
            <a:xfrm>
              <a:off x="0" y="23485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66104" y="21271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txBox="1"/>
            <p:nvPr/>
          </p:nvSpPr>
          <p:spPr>
            <a:xfrm>
              <a:off x="287720" y="21488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a:solidFill>
                    <a:schemeClr val="lt1"/>
                  </a:solidFill>
                  <a:latin typeface="Trebuchet MS" panose="020B0603020202020204" pitchFamily="34" charset="0"/>
                  <a:ea typeface="黑体" panose="02010609060101010101" pitchFamily="49" charset="-122"/>
                  <a:cs typeface="Trebuchet MS"/>
                  <a:sym typeface="Trebuchet MS"/>
                </a:rPr>
                <a:t>4 </a:t>
              </a: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部分：数据增强与模型部署</a:t>
              </a:r>
              <a:endPar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338" name="Google Shape;338;p2"/>
            <p:cNvSpPr/>
            <p:nvPr/>
          </p:nvSpPr>
          <p:spPr>
            <a:xfrm>
              <a:off x="0" y="30289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66104" y="28075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txBox="1"/>
            <p:nvPr/>
          </p:nvSpPr>
          <p:spPr>
            <a:xfrm>
              <a:off x="287720" y="28292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a:solidFill>
                    <a:schemeClr val="lt1"/>
                  </a:solidFill>
                  <a:latin typeface="Trebuchet MS" panose="020B0603020202020204" pitchFamily="34" charset="0"/>
                  <a:ea typeface="黑体" panose="02010609060101010101" pitchFamily="49" charset="-122"/>
                  <a:cs typeface="Trebuchet MS"/>
                  <a:sym typeface="Trebuchet MS"/>
                </a:rPr>
                <a:t>5 </a:t>
              </a: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部分：预训练的模型</a:t>
              </a:r>
              <a:endPar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341" name="Google Shape;341;p2"/>
            <p:cNvSpPr/>
            <p:nvPr/>
          </p:nvSpPr>
          <p:spPr>
            <a:xfrm>
              <a:off x="0" y="37093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6104" y="3487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txBox="1"/>
            <p:nvPr/>
          </p:nvSpPr>
          <p:spPr>
            <a:xfrm>
              <a:off x="287720" y="3509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a:solidFill>
                    <a:schemeClr val="lt1"/>
                  </a:solidFill>
                  <a:latin typeface="Trebuchet MS" panose="020B0603020202020204" pitchFamily="34" charset="0"/>
                  <a:ea typeface="黑体" panose="02010609060101010101" pitchFamily="49" charset="-122"/>
                  <a:cs typeface="Trebuchet MS"/>
                  <a:sym typeface="Trebuchet MS"/>
                </a:rPr>
                <a:t>6 </a:t>
              </a:r>
              <a:r>
                <a:rPr lang="zh-CN" altLang="en-US" sz="1500">
                  <a:solidFill>
                    <a:schemeClr val="lt1"/>
                  </a:solidFill>
                  <a:latin typeface="Trebuchet MS" panose="020B0603020202020204" pitchFamily="34" charset="0"/>
                  <a:ea typeface="黑体" panose="02010609060101010101" pitchFamily="49" charset="-122"/>
                  <a:cs typeface="Trebuchet MS"/>
                  <a:sym typeface="Trebuchet MS"/>
                </a:rPr>
                <a:t>部分：更高级的模型结构</a:t>
              </a:r>
              <a:endPar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优化器</a:t>
            </a:r>
          </a:p>
        </p:txBody>
      </p:sp>
      <p:sp>
        <p:nvSpPr>
          <p:cNvPr id="6" name="Rectangle 5">
            <a:extLst>
              <a:ext uri="{FF2B5EF4-FFF2-40B4-BE49-F238E27FC236}">
                <a16:creationId xmlns:a16="http://schemas.microsoft.com/office/drawing/2014/main" id="{E8B2D68D-D187-4654-8B25-E1AAE33B73D2}"/>
              </a:ext>
            </a:extLst>
          </p:cNvPr>
          <p:cNvSpPr/>
          <p:nvPr/>
        </p:nvSpPr>
        <p:spPr>
          <a:xfrm>
            <a:off x="944916" y="1912389"/>
            <a:ext cx="5295014" cy="33173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rPr>
              <a:t>损失 </a:t>
            </a:r>
            <a:r>
              <a:rPr kumimoji="0" lang="en-US" altLang="zh-CN" sz="2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rPr>
              <a:t>动量优化器</a:t>
            </a:r>
          </a:p>
        </p:txBody>
      </p:sp>
      <p:sp>
        <p:nvSpPr>
          <p:cNvPr id="12" name="Freeform: Shape 11">
            <a:extLst>
              <a:ext uri="{FF2B5EF4-FFF2-40B4-BE49-F238E27FC236}">
                <a16:creationId xmlns:a16="http://schemas.microsoft.com/office/drawing/2014/main" id="{86DBE0AE-893A-4BB2-AA83-1FEAECABCFBD}"/>
              </a:ext>
            </a:extLst>
          </p:cNvPr>
          <p:cNvSpPr/>
          <p:nvPr/>
        </p:nvSpPr>
        <p:spPr>
          <a:xfrm>
            <a:off x="1274526" y="2486547"/>
            <a:ext cx="4720856" cy="2232837"/>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1125670" y="2231366"/>
            <a:ext cx="0" cy="28176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1125670" y="5020641"/>
            <a:ext cx="4869712" cy="283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4230377" y="2982290"/>
            <a:ext cx="202018" cy="22594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pitchFamily="34" charset="0"/>
              <a:ea typeface="微软雅黑" panose="020B0503020204020204" pitchFamily="34" charset="-122"/>
              <a:cs typeface="+mn-cs"/>
            </a:endParaRPr>
          </a:p>
        </p:txBody>
      </p:sp>
      <p:cxnSp>
        <p:nvCxnSpPr>
          <p:cNvPr id="28" name="Straight Connector 27">
            <a:extLst>
              <a:ext uri="{FF2B5EF4-FFF2-40B4-BE49-F238E27FC236}">
                <a16:creationId xmlns:a16="http://schemas.microsoft.com/office/drawing/2014/main" id="{EBBC6589-9603-4027-BDD0-F6F719C707FB}"/>
              </a:ext>
            </a:extLst>
          </p:cNvPr>
          <p:cNvCxnSpPr>
            <a:cxnSpLocks/>
          </p:cNvCxnSpPr>
          <p:nvPr/>
        </p:nvCxnSpPr>
        <p:spPr>
          <a:xfrm flipH="1">
            <a:off x="3443568" y="3228612"/>
            <a:ext cx="637954" cy="34245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703EB4-8E97-47BF-8D50-79216DAC404B}"/>
              </a:ext>
            </a:extLst>
          </p:cNvPr>
          <p:cNvCxnSpPr/>
          <p:nvPr/>
        </p:nvCxnSpPr>
        <p:spPr>
          <a:xfrm flipH="1">
            <a:off x="3092693" y="3095261"/>
            <a:ext cx="893135" cy="3045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C4B6CCC-5FC7-48F4-AEA2-8622FA29511B}"/>
              </a:ext>
            </a:extLst>
          </p:cNvPr>
          <p:cNvSpPr txBox="1"/>
          <p:nvPr/>
        </p:nvSpPr>
        <p:spPr>
          <a:xfrm>
            <a:off x="6795586" y="1912389"/>
            <a:ext cx="3062177" cy="2956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marR="0" lvl="0" indent="-285750" algn="l" defTabSz="4572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32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Adam</a:t>
            </a:r>
          </a:p>
          <a:p>
            <a:pPr marL="285750" marR="0" lvl="0" indent="-285750" algn="l" defTabSz="4572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32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Adagrad</a:t>
            </a:r>
            <a:endParaRPr kumimoji="0" lang="zh-CN" altLang="en-US" sz="32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285750" marR="0" lvl="0" indent="-285750" algn="l" defTabSz="4572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32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RMSProp</a:t>
            </a:r>
            <a:endParaRPr kumimoji="0" lang="zh-CN" altLang="en-US" sz="32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a:p>
            <a:pPr marL="285750" marR="0" lvl="0" indent="-285750" algn="l" defTabSz="4572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32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SGD</a:t>
            </a:r>
            <a:endParaRPr kumimoji="0" lang="zh-CN" altLang="en-US" sz="32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zh-CN" altLang="en-US" dirty="0"/>
              <a:t>从神经元到网络</a:t>
            </a:r>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CN" altLang="en-US" dirty="0"/>
              <a:t>构建网络</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zh-CN" altLang="en-US" sz="2800" dirty="0">
              <a:solidFill>
                <a:schemeClr val="tx1"/>
              </a:solidFill>
              <a:latin typeface="Trebuchet MS" panose="020B0603020202020204" pitchFamily="34" charset="0"/>
              <a:ea typeface="黑体" panose="02010609060101010101" pitchFamily="49" charset="-122"/>
            </a:endParaRPr>
          </a:p>
          <a:p>
            <a:pPr marL="914400" lvl="1" indent="-342900">
              <a:buClr>
                <a:schemeClr val="tx1"/>
              </a:buClr>
              <a:buFont typeface="Arial" panose="020B0604020202020204" pitchFamily="34" charset="0"/>
              <a:buChar char="•"/>
            </a:pPr>
            <a:r>
              <a:rPr lang="zh-CN" altLang="en-US" sz="2600" dirty="0">
                <a:solidFill>
                  <a:schemeClr val="tx1"/>
                </a:solidFill>
                <a:latin typeface="Trebuchet MS" panose="020B0603020202020204" pitchFamily="34" charset="0"/>
                <a:ea typeface="黑体" panose="02010609060101010101" pitchFamily="49" charset="-122"/>
              </a:rPr>
              <a:t>扩充到更多的输入</a:t>
            </a:r>
          </a:p>
          <a:p>
            <a:endParaRPr lang="zh-CN" altLang="en-US" sz="2800" dirty="0">
              <a:solidFill>
                <a:schemeClr val="tx1"/>
              </a:solidFill>
              <a:latin typeface="Trebuchet MS" panose="020B0603020202020204" pitchFamily="34" charset="0"/>
              <a:ea typeface="微软雅黑" panose="020B0503020204020204" pitchFamily="34" charset="-122"/>
            </a:endParaRPr>
          </a:p>
        </p:txBody>
      </p:sp>
      <p:cxnSp>
        <p:nvCxnSpPr>
          <p:cNvPr id="4" name="Straight Arrow Connector 3">
            <a:extLst>
              <a:ext uri="{FF2B5EF4-FFF2-40B4-BE49-F238E27FC236}">
                <a16:creationId xmlns:a16="http://schemas.microsoft.com/office/drawing/2014/main" id="{C9096AB8-1509-4C8B-BC88-0B651044121C}"/>
              </a:ext>
            </a:extLst>
          </p:cNvPr>
          <p:cNvCxnSpPr>
            <a:cxnSpLocks/>
            <a:endCxn id="8"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4F066DF-FF3A-4E66-83C2-17C14048289A}"/>
              </a:ext>
            </a:extLst>
          </p:cNvPr>
          <p:cNvCxnSpPr>
            <a:cxnSpLocks/>
            <a:stCxn id="8"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3C6F23-E398-4B72-889F-8B8E26409ECB}"/>
                  </a:ext>
                </a:extLst>
              </p:cNvPr>
              <p:cNvSpPr txBox="1"/>
              <p:nvPr/>
            </p:nvSpPr>
            <p:spPr>
              <a:xfrm>
                <a:off x="2724028" y="4543975"/>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6" name="TextBox 5">
                <a:extLst>
                  <a:ext uri="{FF2B5EF4-FFF2-40B4-BE49-F238E27FC236}">
                    <a16:creationId xmlns:a16="http://schemas.microsoft.com/office/drawing/2014/main" id="{0E3C6F23-E398-4B72-889F-8B8E26409ECB}"/>
                  </a:ext>
                </a:extLst>
              </p:cNvPr>
              <p:cNvSpPr txBox="1">
                <a:spLocks noRot="1" noChangeAspect="1" noMove="1" noResize="1" noEditPoints="1" noAdjustHandles="1" noChangeArrowheads="1" noChangeShapeType="1" noTextEdit="1"/>
              </p:cNvSpPr>
              <p:nvPr/>
            </p:nvSpPr>
            <p:spPr>
              <a:xfrm>
                <a:off x="2724028" y="4543975"/>
                <a:ext cx="469744" cy="480131"/>
              </a:xfrm>
              <a:prstGeom prst="rect">
                <a:avLst/>
              </a:prstGeom>
              <a:blipFill>
                <a:blip r:embed="rId3"/>
                <a:stretch>
                  <a:fillRect/>
                </a:stretch>
              </a:blipFill>
              <a:ln w="6350">
                <a:noFill/>
              </a:ln>
            </p:spPr>
            <p:txBody>
              <a:bodyPr/>
              <a:lstStyle/>
              <a:p>
                <a:r>
                  <a:rPr lang="zh-CN" altLang="en-US">
                    <a:noFill/>
                  </a:rPr>
                  <a:t> </a:t>
                </a:r>
              </a:p>
            </p:txBody>
          </p:sp>
        </mc:Fallback>
      </mc:AlternateContent>
      <p:sp>
        <p:nvSpPr>
          <p:cNvPr id="7" name="TextBox 6">
            <a:extLst>
              <a:ext uri="{FF2B5EF4-FFF2-40B4-BE49-F238E27FC236}">
                <a16:creationId xmlns:a16="http://schemas.microsoft.com/office/drawing/2014/main" id="{53E46A9F-4E85-44DD-8347-3C7A90EDBBAE}"/>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8" name="Google Shape;219;p33">
            <a:extLst>
              <a:ext uri="{FF2B5EF4-FFF2-40B4-BE49-F238E27FC236}">
                <a16:creationId xmlns:a16="http://schemas.microsoft.com/office/drawing/2014/main" id="{F569295F-6E1D-4040-9856-82F7FE99AB06}"/>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9" name="Straight Arrow Connector 8">
            <a:extLst>
              <a:ext uri="{FF2B5EF4-FFF2-40B4-BE49-F238E27FC236}">
                <a16:creationId xmlns:a16="http://schemas.microsoft.com/office/drawing/2014/main" id="{332017DD-6FB7-4AC2-9BFF-09958655D01D}"/>
              </a:ext>
            </a:extLst>
          </p:cNvPr>
          <p:cNvCxnSpPr>
            <a:cxnSpLocks/>
            <a:endCxn id="8"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E44EF7-1E55-4448-90FB-1925374CC5A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CN" altLang="en-US" dirty="0"/>
              <a:t>构建网络</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zh-CN" altLang="en-US" sz="2800" dirty="0">
              <a:solidFill>
                <a:schemeClr val="tx1"/>
              </a:solidFill>
              <a:latin typeface="Trebuchet MS" panose="020B0603020202020204" pitchFamily="34" charset="0"/>
              <a:ea typeface="黑体" panose="02010609060101010101" pitchFamily="49" charset="-122"/>
            </a:endParaRPr>
          </a:p>
          <a:p>
            <a:pPr marL="914400" lvl="1" indent="-342900">
              <a:buClr>
                <a:schemeClr val="tx1"/>
              </a:buClr>
              <a:buFont typeface="Arial" panose="020B0604020202020204" pitchFamily="34" charset="0"/>
              <a:buChar char="•"/>
            </a:pPr>
            <a:r>
              <a:rPr lang="zh-CN" altLang="en-US" sz="2600" dirty="0">
                <a:solidFill>
                  <a:schemeClr val="tx1"/>
                </a:solidFill>
                <a:latin typeface="Trebuchet MS" panose="020B0603020202020204" pitchFamily="34" charset="0"/>
                <a:ea typeface="黑体" panose="02010609060101010101" pitchFamily="49" charset="-122"/>
              </a:rPr>
              <a:t>扩充到更多的输入</a:t>
            </a:r>
          </a:p>
          <a:p>
            <a:pPr marL="914400" lvl="1" indent="-342900">
              <a:buClr>
                <a:schemeClr val="tx1"/>
              </a:buClr>
              <a:buFont typeface="Arial" panose="020B0604020202020204" pitchFamily="34" charset="0"/>
              <a:buChar char="•"/>
            </a:pPr>
            <a:r>
              <a:rPr lang="zh-CN" altLang="en-US" sz="2600" dirty="0">
                <a:solidFill>
                  <a:schemeClr val="tx1"/>
                </a:solidFill>
                <a:latin typeface="Trebuchet MS" panose="020B0603020202020204" pitchFamily="34" charset="0"/>
                <a:ea typeface="黑体" panose="02010609060101010101" pitchFamily="49" charset="-122"/>
              </a:rPr>
              <a:t>能够串联神经元</a:t>
            </a:r>
          </a:p>
          <a:p>
            <a:pPr marL="342900" indent="-342900">
              <a:buFont typeface="Arial" panose="020B0604020202020204" pitchFamily="34" charset="0"/>
              <a:buChar char="•"/>
            </a:pPr>
            <a:endParaRPr lang="zh-CN" altLang="en-US" sz="2800" dirty="0">
              <a:solidFill>
                <a:schemeClr val="tx1"/>
              </a:solidFill>
              <a:latin typeface="Trebuchet MS" panose="020B0603020202020204" pitchFamily="34" charset="0"/>
              <a:ea typeface="微软雅黑" panose="020B0503020204020204" pitchFamily="34" charset="-122"/>
            </a:endParaRPr>
          </a:p>
        </p:txBody>
      </p:sp>
      <p:cxnSp>
        <p:nvCxnSpPr>
          <p:cNvPr id="4" name="Straight Arrow Connector 3">
            <a:extLst>
              <a:ext uri="{FF2B5EF4-FFF2-40B4-BE49-F238E27FC236}">
                <a16:creationId xmlns:a16="http://schemas.microsoft.com/office/drawing/2014/main" id="{EBD8C3C8-458B-4CB2-92F4-AA5DF687F3D7}"/>
              </a:ext>
            </a:extLst>
          </p:cNvPr>
          <p:cNvCxnSpPr>
            <a:cxnSpLocks/>
            <a:endCxn id="8"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85AA824-4A90-45D1-88FD-1563C687B3CB}"/>
              </a:ext>
            </a:extLst>
          </p:cNvPr>
          <p:cNvCxnSpPr>
            <a:cxnSpLocks/>
            <a:stCxn id="8"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329E88-E093-4F8C-8951-0C9D2A057831}"/>
                  </a:ext>
                </a:extLst>
              </p:cNvPr>
              <p:cNvSpPr txBox="1"/>
              <p:nvPr/>
            </p:nvSpPr>
            <p:spPr>
              <a:xfrm>
                <a:off x="2724028" y="4543975"/>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6" name="TextBox 5">
                <a:extLst>
                  <a:ext uri="{FF2B5EF4-FFF2-40B4-BE49-F238E27FC236}">
                    <a16:creationId xmlns:a16="http://schemas.microsoft.com/office/drawing/2014/main" id="{24329E88-E093-4F8C-8951-0C9D2A057831}"/>
                  </a:ext>
                </a:extLst>
              </p:cNvPr>
              <p:cNvSpPr txBox="1">
                <a:spLocks noRot="1" noChangeAspect="1" noMove="1" noResize="1" noEditPoints="1" noAdjustHandles="1" noChangeArrowheads="1" noChangeShapeType="1" noTextEdit="1"/>
              </p:cNvSpPr>
              <p:nvPr/>
            </p:nvSpPr>
            <p:spPr>
              <a:xfrm>
                <a:off x="2724028" y="4543975"/>
                <a:ext cx="469744" cy="480131"/>
              </a:xfrm>
              <a:prstGeom prst="rect">
                <a:avLst/>
              </a:prstGeom>
              <a:blipFill>
                <a:blip r:embed="rId3"/>
                <a:stretch>
                  <a:fillRect/>
                </a:stretch>
              </a:blipFill>
              <a:ln w="6350">
                <a:noFill/>
              </a:ln>
            </p:spPr>
            <p:txBody>
              <a:bodyPr/>
              <a:lstStyle/>
              <a:p>
                <a:r>
                  <a:rPr lang="zh-CN" altLang="en-US">
                    <a:noFill/>
                  </a:rPr>
                  <a:t> </a:t>
                </a:r>
              </a:p>
            </p:txBody>
          </p:sp>
        </mc:Fallback>
      </mc:AlternateContent>
      <p:sp>
        <p:nvSpPr>
          <p:cNvPr id="7" name="TextBox 6">
            <a:extLst>
              <a:ext uri="{FF2B5EF4-FFF2-40B4-BE49-F238E27FC236}">
                <a16:creationId xmlns:a16="http://schemas.microsoft.com/office/drawing/2014/main" id="{73037071-100E-4637-B3F5-51B980A74AF5}"/>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6</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8" name="Google Shape;219;p33">
            <a:extLst>
              <a:ext uri="{FF2B5EF4-FFF2-40B4-BE49-F238E27FC236}">
                <a16:creationId xmlns:a16="http://schemas.microsoft.com/office/drawing/2014/main" id="{4838A363-D1F8-494E-B015-ACFB9195E4F1}"/>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9" name="Straight Arrow Connector 8">
            <a:extLst>
              <a:ext uri="{FF2B5EF4-FFF2-40B4-BE49-F238E27FC236}">
                <a16:creationId xmlns:a16="http://schemas.microsoft.com/office/drawing/2014/main" id="{47C43262-E5BC-4080-A05A-19ADBAEABDAE}"/>
              </a:ext>
            </a:extLst>
          </p:cNvPr>
          <p:cNvCxnSpPr>
            <a:cxnSpLocks/>
            <a:endCxn id="8"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C02E1A-ABAE-45E5-942B-688E55D78762}"/>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5</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1" name="Google Shape;219;p33">
            <a:extLst>
              <a:ext uri="{FF2B5EF4-FFF2-40B4-BE49-F238E27FC236}">
                <a16:creationId xmlns:a16="http://schemas.microsoft.com/office/drawing/2014/main" id="{361FF957-16DE-4948-9C99-C2FF0308333E}"/>
              </a:ext>
            </a:extLst>
          </p:cNvPr>
          <p:cNvSpPr/>
          <p:nvPr/>
        </p:nvSpPr>
        <p:spPr>
          <a:xfrm rot="5400000">
            <a:off x="1706559" y="271384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563FE665-EE58-4B88-BE29-83E9B1AEADD8}"/>
              </a:ext>
            </a:extLst>
          </p:cNvPr>
          <p:cNvSpPr/>
          <p:nvPr/>
        </p:nvSpPr>
        <p:spPr>
          <a:xfrm rot="5400000">
            <a:off x="2917210" y="271384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3" name="Straight Arrow Connector 12">
            <a:extLst>
              <a:ext uri="{FF2B5EF4-FFF2-40B4-BE49-F238E27FC236}">
                <a16:creationId xmlns:a16="http://schemas.microsoft.com/office/drawing/2014/main" id="{B9AB3B21-FCF9-44AB-B308-F69CD51A268D}"/>
              </a:ext>
            </a:extLst>
          </p:cNvPr>
          <p:cNvCxnSpPr>
            <a:cxnSpLocks/>
            <a:stCxn id="19" idx="2"/>
            <a:endCxn id="11"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E893-D12B-45B8-8E6A-358E5ED51421}"/>
              </a:ext>
            </a:extLst>
          </p:cNvPr>
          <p:cNvCxnSpPr>
            <a:cxnSpLocks/>
            <a:stCxn id="19" idx="2"/>
            <a:endCxn id="12"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112CA9-25A5-453E-B437-D08BF5A738F0}"/>
              </a:ext>
            </a:extLst>
          </p:cNvPr>
          <p:cNvCxnSpPr>
            <a:cxnSpLocks/>
            <a:stCxn id="20" idx="2"/>
            <a:endCxn id="11"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B9A497-9BF9-4390-92DE-65261E6F9D2B}"/>
              </a:ext>
            </a:extLst>
          </p:cNvPr>
          <p:cNvCxnSpPr>
            <a:cxnSpLocks/>
            <a:stCxn id="20" idx="2"/>
            <a:endCxn id="12"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CDD7C8-3BC2-4FD0-8D22-AC4BC148665C}"/>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8" name="TextBox 17">
            <a:extLst>
              <a:ext uri="{FF2B5EF4-FFF2-40B4-BE49-F238E27FC236}">
                <a16:creationId xmlns:a16="http://schemas.microsoft.com/office/drawing/2014/main" id="{8E07F237-57A4-4986-A673-50563BCCAF4C}"/>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9" name="TextBox 18">
            <a:extLst>
              <a:ext uri="{FF2B5EF4-FFF2-40B4-BE49-F238E27FC236}">
                <a16:creationId xmlns:a16="http://schemas.microsoft.com/office/drawing/2014/main" id="{52DEACEC-1426-4C80-81A1-15D67CE5F44F}"/>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0" name="TextBox 19">
            <a:extLst>
              <a:ext uri="{FF2B5EF4-FFF2-40B4-BE49-F238E27FC236}">
                <a16:creationId xmlns:a16="http://schemas.microsoft.com/office/drawing/2014/main" id="{6A301939-21C8-4082-A556-756506D7927E}"/>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1" name="TextBox 20">
            <a:extLst>
              <a:ext uri="{FF2B5EF4-FFF2-40B4-BE49-F238E27FC236}">
                <a16:creationId xmlns:a16="http://schemas.microsoft.com/office/drawing/2014/main" id="{7DDC694B-00BA-45C5-8786-3C196C6D6000}"/>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3</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2" name="TextBox 21">
            <a:extLst>
              <a:ext uri="{FF2B5EF4-FFF2-40B4-BE49-F238E27FC236}">
                <a16:creationId xmlns:a16="http://schemas.microsoft.com/office/drawing/2014/main" id="{2B397241-5E66-4ADF-97F2-29ADE6F9AF2E}"/>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4</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CN" altLang="en-US" dirty="0"/>
              <a:t>构建网络</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zh-CN" altLang="en-US" sz="2800" dirty="0">
              <a:solidFill>
                <a:schemeClr val="tx1"/>
              </a:solidFill>
              <a:latin typeface="Trebuchet MS" panose="020B0603020202020204" pitchFamily="34" charset="0"/>
              <a:ea typeface="黑体" panose="02010609060101010101" pitchFamily="49" charset="-122"/>
            </a:endParaRPr>
          </a:p>
          <a:p>
            <a:pPr marL="914400" lvl="1" indent="-342900">
              <a:buClr>
                <a:schemeClr val="tx1"/>
              </a:buClr>
              <a:buFont typeface="Arial" panose="020B0604020202020204" pitchFamily="34" charset="0"/>
              <a:buChar char="•"/>
            </a:pPr>
            <a:r>
              <a:rPr lang="zh-CN" altLang="en-US" sz="2600" dirty="0">
                <a:solidFill>
                  <a:schemeClr val="tx1"/>
                </a:solidFill>
                <a:latin typeface="Trebuchet MS" panose="020B0603020202020204" pitchFamily="34" charset="0"/>
                <a:ea typeface="黑体" panose="02010609060101010101" pitchFamily="49" charset="-122"/>
              </a:rPr>
              <a:t>扩充到更多的输入</a:t>
            </a:r>
          </a:p>
          <a:p>
            <a:pPr marL="914400" lvl="1" indent="-342900">
              <a:buClr>
                <a:schemeClr val="tx1"/>
              </a:buClr>
              <a:buFont typeface="Arial" panose="020B0604020202020204" pitchFamily="34" charset="0"/>
              <a:buChar char="•"/>
            </a:pPr>
            <a:r>
              <a:rPr lang="zh-CN" altLang="en-US" sz="2600" dirty="0">
                <a:solidFill>
                  <a:schemeClr val="tx1"/>
                </a:solidFill>
                <a:latin typeface="Trebuchet MS" panose="020B0603020202020204" pitchFamily="34" charset="0"/>
                <a:ea typeface="黑体" panose="02010609060101010101" pitchFamily="49" charset="-122"/>
              </a:rPr>
              <a:t>能够串联神经元</a:t>
            </a:r>
          </a:p>
          <a:p>
            <a:pPr marL="914400" lvl="1" indent="-342900">
              <a:buClr>
                <a:schemeClr val="tx1"/>
              </a:buClr>
              <a:buFont typeface="Arial" panose="020B0604020202020204" pitchFamily="34" charset="0"/>
              <a:buChar char="•"/>
            </a:pPr>
            <a:r>
              <a:rPr lang="zh-CN" altLang="en-US" sz="2600" dirty="0">
                <a:solidFill>
                  <a:schemeClr val="tx1"/>
                </a:solidFill>
                <a:latin typeface="Trebuchet MS" panose="020B0603020202020204" pitchFamily="34" charset="0"/>
                <a:ea typeface="黑体" panose="02010609060101010101" pitchFamily="49" charset="-122"/>
              </a:rPr>
              <a:t>如果所有回归均为线性</a:t>
            </a:r>
            <a:br>
              <a:rPr lang="zh-CN" altLang="en-US" sz="2600" dirty="0">
                <a:solidFill>
                  <a:schemeClr val="tx1"/>
                </a:solidFill>
                <a:latin typeface="Trebuchet MS" panose="020B0603020202020204" pitchFamily="34" charset="0"/>
                <a:ea typeface="黑体" panose="02010609060101010101" pitchFamily="49" charset="-122"/>
              </a:rPr>
            </a:br>
            <a:r>
              <a:rPr lang="zh-CN" altLang="en-US" sz="2600" dirty="0">
                <a:solidFill>
                  <a:schemeClr val="tx1"/>
                </a:solidFill>
                <a:latin typeface="Trebuchet MS" panose="020B0603020202020204" pitchFamily="34" charset="0"/>
                <a:ea typeface="黑体" panose="02010609060101010101" pitchFamily="49" charset="-122"/>
              </a:rPr>
              <a:t>回归，输出也将为线性</a:t>
            </a:r>
            <a:br>
              <a:rPr lang="zh-CN" altLang="en-US" sz="2600" dirty="0">
                <a:solidFill>
                  <a:schemeClr val="tx1"/>
                </a:solidFill>
                <a:latin typeface="Trebuchet MS" panose="020B0603020202020204" pitchFamily="34" charset="0"/>
                <a:ea typeface="黑体" panose="02010609060101010101" pitchFamily="49" charset="-122"/>
              </a:rPr>
            </a:br>
            <a:r>
              <a:rPr lang="zh-CN" altLang="en-US" sz="2600" dirty="0">
                <a:solidFill>
                  <a:schemeClr val="tx1"/>
                </a:solidFill>
                <a:latin typeface="Trebuchet MS" panose="020B0603020202020204" pitchFamily="34" charset="0"/>
                <a:ea typeface="黑体" panose="02010609060101010101" pitchFamily="49" charset="-122"/>
              </a:rPr>
              <a:t>回归</a:t>
            </a:r>
          </a:p>
          <a:p>
            <a:pPr marL="342900" indent="-342900">
              <a:buFont typeface="Arial" panose="020B0604020202020204" pitchFamily="34" charset="0"/>
              <a:buChar char="•"/>
            </a:pPr>
            <a:endParaRPr lang="zh-CN" altLang="en-US" sz="2800" dirty="0">
              <a:solidFill>
                <a:schemeClr val="tx1"/>
              </a:solidFill>
              <a:latin typeface="Trebuchet MS" panose="020B0603020202020204" pitchFamily="34" charset="0"/>
              <a:ea typeface="微软雅黑" panose="020B0503020204020204" pitchFamily="34" charset="-122"/>
            </a:endParaRPr>
          </a:p>
        </p:txBody>
      </p:sp>
      <p:cxnSp>
        <p:nvCxnSpPr>
          <p:cNvPr id="4" name="Straight Arrow Connector 3">
            <a:extLst>
              <a:ext uri="{FF2B5EF4-FFF2-40B4-BE49-F238E27FC236}">
                <a16:creationId xmlns:a16="http://schemas.microsoft.com/office/drawing/2014/main" id="{522E9DFE-B550-43DB-BF3C-E2F35669BA0D}"/>
              </a:ext>
            </a:extLst>
          </p:cNvPr>
          <p:cNvCxnSpPr>
            <a:cxnSpLocks/>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0826C4D-6873-41B4-8A0D-511CA0E2B3B2}"/>
              </a:ext>
            </a:extLst>
          </p:cNvPr>
          <p:cNvCxnSpPr>
            <a:cxnSpLocks/>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4DDFB2-6334-4BF9-9C73-2BEC9BC17D08}"/>
                  </a:ext>
                </a:extLst>
              </p:cNvPr>
              <p:cNvSpPr txBox="1"/>
              <p:nvPr/>
            </p:nvSpPr>
            <p:spPr>
              <a:xfrm>
                <a:off x="2724028" y="4543975"/>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6" name="TextBox 5">
                <a:extLst>
                  <a:ext uri="{FF2B5EF4-FFF2-40B4-BE49-F238E27FC236}">
                    <a16:creationId xmlns:a16="http://schemas.microsoft.com/office/drawing/2014/main" id="{DD4DDFB2-6334-4BF9-9C73-2BEC9BC17D08}"/>
                  </a:ext>
                </a:extLst>
              </p:cNvPr>
              <p:cNvSpPr txBox="1">
                <a:spLocks noRot="1" noChangeAspect="1" noMove="1" noResize="1" noEditPoints="1" noAdjustHandles="1" noChangeArrowheads="1" noChangeShapeType="1" noTextEdit="1"/>
              </p:cNvSpPr>
              <p:nvPr/>
            </p:nvSpPr>
            <p:spPr>
              <a:xfrm>
                <a:off x="2724028" y="4543975"/>
                <a:ext cx="469744" cy="480131"/>
              </a:xfrm>
              <a:prstGeom prst="rect">
                <a:avLst/>
              </a:prstGeom>
              <a:blipFill>
                <a:blip r:embed="rId3"/>
                <a:stretch>
                  <a:fillRect/>
                </a:stretch>
              </a:blipFill>
              <a:ln w="6350">
                <a:noFill/>
              </a:ln>
            </p:spPr>
            <p:txBody>
              <a:bodyPr/>
              <a:lstStyle/>
              <a:p>
                <a:r>
                  <a:rPr lang="zh-CN" altLang="en-US">
                    <a:noFill/>
                  </a:rPr>
                  <a:t> </a:t>
                </a:r>
              </a:p>
            </p:txBody>
          </p:sp>
        </mc:Fallback>
      </mc:AlternateContent>
      <p:sp>
        <p:nvSpPr>
          <p:cNvPr id="7" name="TextBox 6">
            <a:extLst>
              <a:ext uri="{FF2B5EF4-FFF2-40B4-BE49-F238E27FC236}">
                <a16:creationId xmlns:a16="http://schemas.microsoft.com/office/drawing/2014/main" id="{236AE329-154D-4827-ABD3-874E03A26FEC}"/>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6</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8" name="Straight Arrow Connector 7">
            <a:extLst>
              <a:ext uri="{FF2B5EF4-FFF2-40B4-BE49-F238E27FC236}">
                <a16:creationId xmlns:a16="http://schemas.microsoft.com/office/drawing/2014/main" id="{D2CF7140-DFCF-4339-AE2F-62E03BB701FF}"/>
              </a:ext>
            </a:extLst>
          </p:cNvPr>
          <p:cNvCxnSpPr>
            <a:cxnSpLocks/>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E73D9A-B7E3-4062-B2C4-CDF4608B4737}"/>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5</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10" name="Straight Arrow Connector 9">
            <a:extLst>
              <a:ext uri="{FF2B5EF4-FFF2-40B4-BE49-F238E27FC236}">
                <a16:creationId xmlns:a16="http://schemas.microsoft.com/office/drawing/2014/main" id="{0B20D170-AF58-4E6F-B3D5-7B0A4699C7FA}"/>
              </a:ext>
            </a:extLst>
          </p:cNvPr>
          <p:cNvCxnSpPr>
            <a:cxnSpLocks/>
            <a:stCxn id="16"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84CB92-7D99-46FB-9625-6AA7848E0277}"/>
              </a:ext>
            </a:extLst>
          </p:cNvPr>
          <p:cNvCxnSpPr>
            <a:cxnSpLocks/>
            <a:stCxn id="16"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64378D-5B99-4D46-A634-C6350715F50C}"/>
              </a:ext>
            </a:extLst>
          </p:cNvPr>
          <p:cNvCxnSpPr>
            <a:cxnSpLocks/>
            <a:stCxn id="17"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79FC60-9DB3-4AD3-BF8A-42E2820ACFDD}"/>
              </a:ext>
            </a:extLst>
          </p:cNvPr>
          <p:cNvCxnSpPr>
            <a:cxnSpLocks/>
            <a:stCxn id="17"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5DBF4F-6DBA-4646-8DC3-3AA60170636D}"/>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5" name="TextBox 14">
            <a:extLst>
              <a:ext uri="{FF2B5EF4-FFF2-40B4-BE49-F238E27FC236}">
                <a16:creationId xmlns:a16="http://schemas.microsoft.com/office/drawing/2014/main" id="{9CF48FC0-5795-4153-8E37-D3F8F229B1C2}"/>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6" name="TextBox 15">
            <a:extLst>
              <a:ext uri="{FF2B5EF4-FFF2-40B4-BE49-F238E27FC236}">
                <a16:creationId xmlns:a16="http://schemas.microsoft.com/office/drawing/2014/main" id="{0BFCB4D2-A3D3-4FA4-9DB7-D04F710138AF}"/>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7" name="TextBox 16">
            <a:extLst>
              <a:ext uri="{FF2B5EF4-FFF2-40B4-BE49-F238E27FC236}">
                <a16:creationId xmlns:a16="http://schemas.microsoft.com/office/drawing/2014/main" id="{FC809016-E574-43C3-AB51-0E05E41E8B0C}"/>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8" name="TextBox 17">
            <a:extLst>
              <a:ext uri="{FF2B5EF4-FFF2-40B4-BE49-F238E27FC236}">
                <a16:creationId xmlns:a16="http://schemas.microsoft.com/office/drawing/2014/main" id="{06E70E52-5AA2-40D1-8FA1-7EA8EB538891}"/>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3</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9" name="TextBox 18">
            <a:extLst>
              <a:ext uri="{FF2B5EF4-FFF2-40B4-BE49-F238E27FC236}">
                <a16:creationId xmlns:a16="http://schemas.microsoft.com/office/drawing/2014/main" id="{3A23E0E9-333C-495E-9A74-F5BD5178FD28}"/>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4</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pSp>
        <p:nvGrpSpPr>
          <p:cNvPr id="20" name="Group 19">
            <a:extLst>
              <a:ext uri="{FF2B5EF4-FFF2-40B4-BE49-F238E27FC236}">
                <a16:creationId xmlns:a16="http://schemas.microsoft.com/office/drawing/2014/main" id="{16724DC3-CFBA-46BC-B3E3-DEDAB25448C3}"/>
              </a:ext>
            </a:extLst>
          </p:cNvPr>
          <p:cNvGrpSpPr/>
          <p:nvPr/>
        </p:nvGrpSpPr>
        <p:grpSpPr>
          <a:xfrm>
            <a:off x="1560035" y="2649666"/>
            <a:ext cx="803447" cy="820624"/>
            <a:chOff x="-39836" y="3224290"/>
            <a:chExt cx="803447" cy="820624"/>
          </a:xfrm>
        </p:grpSpPr>
        <p:sp>
          <p:nvSpPr>
            <p:cNvPr id="21" name="Rectangle 20">
              <a:extLst>
                <a:ext uri="{FF2B5EF4-FFF2-40B4-BE49-F238E27FC236}">
                  <a16:creationId xmlns:a16="http://schemas.microsoft.com/office/drawing/2014/main" id="{45930543-4B73-4212-A2AB-5E8A28937D13}"/>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2" name="Graphic 21" descr="Linear Graph">
              <a:extLst>
                <a:ext uri="{FF2B5EF4-FFF2-40B4-BE49-F238E27FC236}">
                  <a16:creationId xmlns:a16="http://schemas.microsoft.com/office/drawing/2014/main" id="{094EB345-E03B-4494-82D5-2012400047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23" name="Group 22">
            <a:extLst>
              <a:ext uri="{FF2B5EF4-FFF2-40B4-BE49-F238E27FC236}">
                <a16:creationId xmlns:a16="http://schemas.microsoft.com/office/drawing/2014/main" id="{AB4B4186-D437-479E-9908-6F9C297ACA50}"/>
              </a:ext>
            </a:extLst>
          </p:cNvPr>
          <p:cNvGrpSpPr/>
          <p:nvPr/>
        </p:nvGrpSpPr>
        <p:grpSpPr>
          <a:xfrm>
            <a:off x="2806521" y="2639932"/>
            <a:ext cx="803447" cy="820624"/>
            <a:chOff x="-39836" y="3224290"/>
            <a:chExt cx="803447" cy="820624"/>
          </a:xfrm>
        </p:grpSpPr>
        <p:sp>
          <p:nvSpPr>
            <p:cNvPr id="24" name="Rectangle 23">
              <a:extLst>
                <a:ext uri="{FF2B5EF4-FFF2-40B4-BE49-F238E27FC236}">
                  <a16:creationId xmlns:a16="http://schemas.microsoft.com/office/drawing/2014/main" id="{A794455D-F21E-443B-8EBF-AD1D88C21D25}"/>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5" name="Graphic 24" descr="Linear Graph">
              <a:extLst>
                <a:ext uri="{FF2B5EF4-FFF2-40B4-BE49-F238E27FC236}">
                  <a16:creationId xmlns:a16="http://schemas.microsoft.com/office/drawing/2014/main" id="{EF810B4E-D6F4-4E06-9AFF-3EBBF8056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26" name="Group 25">
            <a:extLst>
              <a:ext uri="{FF2B5EF4-FFF2-40B4-BE49-F238E27FC236}">
                <a16:creationId xmlns:a16="http://schemas.microsoft.com/office/drawing/2014/main" id="{E992A2DC-04FA-4A96-BBD9-D34A4CF206E3}"/>
              </a:ext>
            </a:extLst>
          </p:cNvPr>
          <p:cNvGrpSpPr/>
          <p:nvPr/>
        </p:nvGrpSpPr>
        <p:grpSpPr>
          <a:xfrm>
            <a:off x="2166676" y="3918953"/>
            <a:ext cx="803447" cy="820624"/>
            <a:chOff x="-39836" y="3224290"/>
            <a:chExt cx="803447" cy="820624"/>
          </a:xfrm>
        </p:grpSpPr>
        <p:sp>
          <p:nvSpPr>
            <p:cNvPr id="27" name="Rectangle 26">
              <a:extLst>
                <a:ext uri="{FF2B5EF4-FFF2-40B4-BE49-F238E27FC236}">
                  <a16:creationId xmlns:a16="http://schemas.microsoft.com/office/drawing/2014/main" id="{2DB37697-50AB-4D5D-BA01-F38379CE258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8" name="Graphic 27" descr="Linear Graph">
              <a:extLst>
                <a:ext uri="{FF2B5EF4-FFF2-40B4-BE49-F238E27FC236}">
                  <a16:creationId xmlns:a16="http://schemas.microsoft.com/office/drawing/2014/main" id="{25A66B43-8642-431D-90DB-AF2AA2E06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29" name="Group 28">
            <a:extLst>
              <a:ext uri="{FF2B5EF4-FFF2-40B4-BE49-F238E27FC236}">
                <a16:creationId xmlns:a16="http://schemas.microsoft.com/office/drawing/2014/main" id="{8E630D60-1AEA-4003-9D4D-BFA3B04EAE51}"/>
              </a:ext>
            </a:extLst>
          </p:cNvPr>
          <p:cNvGrpSpPr/>
          <p:nvPr/>
        </p:nvGrpSpPr>
        <p:grpSpPr>
          <a:xfrm>
            <a:off x="2166676" y="4987821"/>
            <a:ext cx="803447" cy="820624"/>
            <a:chOff x="-39836" y="3224290"/>
            <a:chExt cx="803447" cy="820624"/>
          </a:xfrm>
        </p:grpSpPr>
        <p:sp>
          <p:nvSpPr>
            <p:cNvPr id="30" name="Rectangle 29">
              <a:extLst>
                <a:ext uri="{FF2B5EF4-FFF2-40B4-BE49-F238E27FC236}">
                  <a16:creationId xmlns:a16="http://schemas.microsoft.com/office/drawing/2014/main" id="{69760178-56C8-4C7C-8796-6E98D3995E48}"/>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31" name="Graphic 30" descr="Linear Graph">
              <a:extLst>
                <a:ext uri="{FF2B5EF4-FFF2-40B4-BE49-F238E27FC236}">
                  <a16:creationId xmlns:a16="http://schemas.microsoft.com/office/drawing/2014/main" id="{7D24BB3D-B202-43D1-B19C-8E9369D209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25"/>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Trebuchet MS"/>
                <a:sym typeface="Trebuchet MS"/>
              </a:rPr>
              <a:t>激活函数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CN" altLang="en-US" dirty="0"/>
              <a:t>激活函数</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rebuchet MS" panose="020B0603020202020204" pitchFamily="34" charset="0"/>
                <a:ea typeface="黑体" panose="02010609060101010101" pitchFamily="49" charset="-122"/>
                <a:cs typeface="+mn-cs"/>
              </a:rPr>
              <a:t>Linear</a:t>
            </a:r>
            <a:endParaRPr kumimoji="0" lang="en-US" altLang="zh-CN" sz="18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endParaRP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rebuchet MS" panose="020B0603020202020204" pitchFamily="34" charset="0"/>
                <a:ea typeface="黑体" panose="02010609060101010101" pitchFamily="49" charset="-122"/>
                <a:cs typeface="+mn-cs"/>
              </a:rPr>
              <a:t>Sigmoid</a:t>
            </a:r>
            <a:endParaRPr kumimoji="0" lang="en-US" altLang="zh-CN" sz="18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endParaRPr>
          </a:p>
        </p:txBody>
      </p:sp>
      <p:graphicFrame>
        <p:nvGraphicFramePr>
          <p:cNvPr id="9" name="Chart 8">
            <a:extLst>
              <a:ext uri="{FF2B5EF4-FFF2-40B4-BE49-F238E27FC236}">
                <a16:creationId xmlns:a16="http://schemas.microsoft.com/office/drawing/2014/main" id="{F192B010-4FFF-433A-8CF5-959549835137}"/>
              </a:ext>
            </a:extLst>
          </p:cNvPr>
          <p:cNvGraphicFramePr/>
          <p:nvPr/>
        </p:nvGraphicFramePr>
        <p:xfrm>
          <a:off x="631390" y="3827638"/>
          <a:ext cx="2945123" cy="16926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7619D53-DB50-4434-AFA1-87C583857894}"/>
              </a:ext>
            </a:extLst>
          </p:cNvPr>
          <p:cNvGraphicFramePr/>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97F8F108-44E3-4D2C-AE9D-68A240C34E08}"/>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Trebuchet MS" panose="020B0603020202020204" pitchFamily="34" charset="0"/>
                <a:ea typeface="黑体" panose="02010609060101010101" pitchFamily="49" charset="-122"/>
                <a:cs typeface="+mn-cs"/>
              </a:rPr>
              <a:t>ReLU</a:t>
            </a:r>
            <a:endParaRPr kumimoji="0" lang="zh-CN" altLang="en-US" sz="18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endParaRPr>
          </a:p>
        </p:txBody>
      </p:sp>
      <p:graphicFrame>
        <p:nvGraphicFramePr>
          <p:cNvPr id="14" name="Chart 13">
            <a:extLst>
              <a:ext uri="{FF2B5EF4-FFF2-40B4-BE49-F238E27FC236}">
                <a16:creationId xmlns:a16="http://schemas.microsoft.com/office/drawing/2014/main" id="{29985632-8147-47BB-B085-0244EB3CCCA3}"/>
              </a:ext>
            </a:extLst>
          </p:cNvPr>
          <p:cNvGraphicFramePr/>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6"/>
          <a:srcRect t="16757" r="82135" b="74838"/>
          <a:stretch/>
        </p:blipFill>
        <p:spPr>
          <a:xfrm>
            <a:off x="631389" y="2792212"/>
            <a:ext cx="2953409" cy="781675"/>
          </a:xfrm>
          <a:prstGeom prst="rect">
            <a:avLst/>
          </a:prstGeom>
        </p:spPr>
      </p:pic>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7"/>
          <a:srcRect t="16863" r="77646" b="71019"/>
          <a:stretch/>
        </p:blipFill>
        <p:spPr>
          <a:xfrm>
            <a:off x="7087670" y="2764062"/>
            <a:ext cx="2953408" cy="900642"/>
          </a:xfrm>
          <a:prstGeom prst="rect">
            <a:avLst/>
          </a:prstGeom>
        </p:spPr>
      </p:pic>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8"/>
          <a:srcRect t="17205" r="81548" b="74705"/>
          <a:stretch/>
        </p:blipFill>
        <p:spPr>
          <a:xfrm>
            <a:off x="3810644" y="2839212"/>
            <a:ext cx="3042894" cy="75034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D00211D-4003-4AA7-B13E-B098A05C75F7}"/>
                  </a:ext>
                </a:extLst>
              </p:cNvPr>
              <p:cNvSpPr txBox="1"/>
              <p:nvPr/>
            </p:nvSpPr>
            <p:spPr>
              <a:xfrm>
                <a:off x="1165745" y="2150663"/>
                <a:ext cx="1876411"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r>
                        <a:rPr kumimoji="0"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𝑤𝑥</m:t>
                      </m:r>
                      <m:r>
                        <a:rPr kumimoji="0"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 name="TextBox 2">
                <a:extLst>
                  <a:ext uri="{FF2B5EF4-FFF2-40B4-BE49-F238E27FC236}">
                    <a16:creationId xmlns:a16="http://schemas.microsoft.com/office/drawing/2014/main" id="{4D00211D-4003-4AA7-B13E-B098A05C75F7}"/>
                  </a:ext>
                </a:extLst>
              </p:cNvPr>
              <p:cNvSpPr txBox="1">
                <a:spLocks noRot="1" noChangeAspect="1" noMove="1" noResize="1" noEditPoints="1" noAdjustHandles="1" noChangeArrowheads="1" noChangeShapeType="1" noTextEdit="1"/>
              </p:cNvSpPr>
              <p:nvPr/>
            </p:nvSpPr>
            <p:spPr>
              <a:xfrm>
                <a:off x="1165745" y="2150663"/>
                <a:ext cx="1876411" cy="387798"/>
              </a:xfrm>
              <a:prstGeom prst="rect">
                <a:avLst/>
              </a:prstGeom>
              <a:blipFill>
                <a:blip r:embed="rId9"/>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C7BD5C-D9FB-4403-B7AE-C1F6506143C3}"/>
                  </a:ext>
                </a:extLst>
              </p:cNvPr>
              <p:cNvSpPr txBox="1"/>
              <p:nvPr/>
            </p:nvSpPr>
            <p:spPr>
              <a:xfrm>
                <a:off x="3921227" y="2061661"/>
                <a:ext cx="3130344" cy="617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acc>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𝑤𝑥</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𝑖𝑓</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𝑤𝑥</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&gt;0</m:t>
                              </m:r>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0  </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𝑜𝑡</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𝑒𝑟𝑤𝑖𝑠𝑒</m:t>
                              </m:r>
                            </m:e>
                          </m:eqArr>
                        </m:e>
                      </m:d>
                    </m:oMath>
                  </m:oMathPara>
                </a14:m>
                <a:endParaRPr kumimoji="0" lang="zh-CN" altLang="en-US" sz="105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5" name="TextBox 4">
                <a:extLst>
                  <a:ext uri="{FF2B5EF4-FFF2-40B4-BE49-F238E27FC236}">
                    <a16:creationId xmlns:a16="http://schemas.microsoft.com/office/drawing/2014/main" id="{C6C7BD5C-D9FB-4403-B7AE-C1F6506143C3}"/>
                  </a:ext>
                </a:extLst>
              </p:cNvPr>
              <p:cNvSpPr txBox="1">
                <a:spLocks noRot="1" noChangeAspect="1" noMove="1" noResize="1" noEditPoints="1" noAdjustHandles="1" noChangeArrowheads="1" noChangeShapeType="1" noTextEdit="1"/>
              </p:cNvSpPr>
              <p:nvPr/>
            </p:nvSpPr>
            <p:spPr>
              <a:xfrm>
                <a:off x="3921227" y="2061661"/>
                <a:ext cx="3130344" cy="617861"/>
              </a:xfrm>
              <a:prstGeom prst="rect">
                <a:avLst/>
              </a:prstGeom>
              <a:blipFill>
                <a:blip r:embed="rId10"/>
                <a:stretch>
                  <a:fillRect t="-3922" b="-980"/>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4B667F-D5F1-4516-8138-CC6740988414}"/>
                  </a:ext>
                </a:extLst>
              </p:cNvPr>
              <p:cNvSpPr txBox="1"/>
              <p:nvPr/>
            </p:nvSpPr>
            <p:spPr>
              <a:xfrm>
                <a:off x="7443334" y="2061661"/>
                <a:ext cx="2029723" cy="529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acc>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𝑒</m:t>
                              </m:r>
                            </m:e>
                            <m:sup>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𝑤𝑥</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p>
                        </m:den>
                      </m:f>
                    </m:oMath>
                  </m:oMathPara>
                </a14:m>
                <a:endParaRPr kumimoji="0" lang="zh-CN" altLang="en-US" sz="1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7" name="TextBox 6">
                <a:extLst>
                  <a:ext uri="{FF2B5EF4-FFF2-40B4-BE49-F238E27FC236}">
                    <a16:creationId xmlns:a16="http://schemas.microsoft.com/office/drawing/2014/main" id="{394B667F-D5F1-4516-8138-CC6740988414}"/>
                  </a:ext>
                </a:extLst>
              </p:cNvPr>
              <p:cNvSpPr txBox="1">
                <a:spLocks noRot="1" noChangeAspect="1" noMove="1" noResize="1" noEditPoints="1" noAdjustHandles="1" noChangeArrowheads="1" noChangeShapeType="1" noTextEdit="1"/>
              </p:cNvSpPr>
              <p:nvPr/>
            </p:nvSpPr>
            <p:spPr>
              <a:xfrm>
                <a:off x="7443334" y="2061661"/>
                <a:ext cx="2029723" cy="529632"/>
              </a:xfrm>
              <a:prstGeom prst="rect">
                <a:avLst/>
              </a:prstGeom>
              <a:blipFill>
                <a:blip r:embed="rId11"/>
                <a:stretch>
                  <a:fillRect t="-1149" b="-2299"/>
                </a:stretch>
              </a:blipFill>
              <a:ln w="6350">
                <a:noFill/>
              </a:ln>
            </p:spPr>
            <p:txBody>
              <a:bodyPr/>
              <a:lstStyle/>
              <a:p>
                <a:r>
                  <a:rPr lang="zh-CN" altLang="en-US">
                    <a:noFill/>
                  </a:rPr>
                  <a:t> </a:t>
                </a:r>
              </a:p>
            </p:txBody>
          </p:sp>
        </mc:Fallback>
      </mc:AlternateContent>
    </p:spTree>
    <p:extLst>
      <p:ext uri="{BB962C8B-B14F-4D97-AF65-F5344CB8AC3E}">
        <p14:creationId xmlns:p14="http://schemas.microsoft.com/office/powerpoint/2010/main" val="37599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Microsoft Yahei"/>
                <a:sym typeface="Microsoft Yahei"/>
              </a:rPr>
              <a:t>激活函数</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872" name="Google Shape;872;p27"/>
          <p:cNvSpPr txBox="1"/>
          <p:nvPr/>
        </p:nvSpPr>
        <p:spPr>
          <a:xfrm>
            <a:off x="1422915" y="1479199"/>
            <a:ext cx="1724025" cy="341632"/>
          </a:xfrm>
          <a:prstGeom prst="rect">
            <a:avLst/>
          </a:prstGeom>
          <a:solidFill>
            <a:srgbClr val="33638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lt1"/>
                </a:solidFill>
                <a:latin typeface="Trebuchet MS" panose="020B0603020202020204" pitchFamily="34" charset="0"/>
                <a:ea typeface="黑体" panose="02010609060101010101" pitchFamily="49" charset="-122"/>
                <a:cs typeface="Trebuchet MS"/>
                <a:sym typeface="Trebuchet MS"/>
              </a:rPr>
              <a:t>Linear</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73" name="Google Shape;873;p27"/>
          <p:cNvSpPr txBox="1"/>
          <p:nvPr/>
        </p:nvSpPr>
        <p:spPr>
          <a:xfrm>
            <a:off x="4509549" y="1492043"/>
            <a:ext cx="1724025" cy="341632"/>
          </a:xfrm>
          <a:prstGeom prst="rect">
            <a:avLst/>
          </a:prstGeom>
          <a:solidFill>
            <a:srgbClr val="33638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lt1"/>
                </a:solidFill>
                <a:latin typeface="Trebuchet MS" panose="020B0603020202020204" pitchFamily="34" charset="0"/>
                <a:ea typeface="黑体" panose="02010609060101010101" pitchFamily="49" charset="-122"/>
                <a:cs typeface="Trebuchet MS"/>
                <a:sym typeface="Trebuchet MS"/>
              </a:rPr>
              <a:t>ReLU</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74" name="Google Shape;874;p27"/>
          <p:cNvSpPr txBox="1"/>
          <p:nvPr/>
        </p:nvSpPr>
        <p:spPr>
          <a:xfrm>
            <a:off x="7596184" y="1523617"/>
            <a:ext cx="1724025" cy="341632"/>
          </a:xfrm>
          <a:prstGeom prst="rect">
            <a:avLst/>
          </a:prstGeom>
          <a:solidFill>
            <a:srgbClr val="33638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lt1"/>
                </a:solidFill>
                <a:latin typeface="Trebuchet MS" panose="020B0603020202020204" pitchFamily="34" charset="0"/>
                <a:ea typeface="黑体" panose="02010609060101010101" pitchFamily="49" charset="-122"/>
                <a:cs typeface="Trebuchet MS"/>
                <a:sym typeface="Trebuchet MS"/>
              </a:rPr>
              <a:t>Sigmoid</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pic>
        <p:nvPicPr>
          <p:cNvPr id="875" name="Google Shape;875;p27"/>
          <p:cNvPicPr preferRelativeResize="0"/>
          <p:nvPr/>
        </p:nvPicPr>
        <p:blipFill rotWithShape="1">
          <a:blip r:embed="rId3">
            <a:alphaModFix/>
          </a:blip>
          <a:srcRect l="32551" t="37037" r="44011" b="29629"/>
          <a:stretch/>
        </p:blipFill>
        <p:spPr>
          <a:xfrm>
            <a:off x="7533016" y="2067662"/>
            <a:ext cx="2571751" cy="2057398"/>
          </a:xfrm>
          <a:prstGeom prst="rect">
            <a:avLst/>
          </a:prstGeom>
          <a:noFill/>
          <a:ln>
            <a:noFill/>
          </a:ln>
        </p:spPr>
      </p:pic>
      <p:pic>
        <p:nvPicPr>
          <p:cNvPr id="876" name="Google Shape;876;p27"/>
          <p:cNvPicPr preferRelativeResize="0"/>
          <p:nvPr/>
        </p:nvPicPr>
        <p:blipFill rotWithShape="1">
          <a:blip r:embed="rId4">
            <a:alphaModFix/>
          </a:blip>
          <a:srcRect l="31664" t="37037" r="36458" b="25617"/>
          <a:stretch/>
        </p:blipFill>
        <p:spPr>
          <a:xfrm>
            <a:off x="7329488" y="4195985"/>
            <a:ext cx="2726287" cy="1796612"/>
          </a:xfrm>
          <a:prstGeom prst="rect">
            <a:avLst/>
          </a:prstGeom>
          <a:noFill/>
          <a:ln>
            <a:noFill/>
          </a:ln>
        </p:spPr>
      </p:pic>
      <p:pic>
        <p:nvPicPr>
          <p:cNvPr id="877" name="Google Shape;877;p27"/>
          <p:cNvPicPr preferRelativeResize="0"/>
          <p:nvPr/>
        </p:nvPicPr>
        <p:blipFill rotWithShape="1">
          <a:blip r:embed="rId5">
            <a:alphaModFix/>
          </a:blip>
          <a:srcRect l="31348" t="36573" r="37413" b="26080"/>
          <a:stretch/>
        </p:blipFill>
        <p:spPr>
          <a:xfrm>
            <a:off x="929607" y="4279189"/>
            <a:ext cx="2547934" cy="1713408"/>
          </a:xfrm>
          <a:prstGeom prst="rect">
            <a:avLst/>
          </a:prstGeom>
          <a:noFill/>
          <a:ln>
            <a:noFill/>
          </a:ln>
        </p:spPr>
      </p:pic>
      <p:pic>
        <p:nvPicPr>
          <p:cNvPr id="878" name="Google Shape;878;p27"/>
          <p:cNvPicPr preferRelativeResize="0"/>
          <p:nvPr/>
        </p:nvPicPr>
        <p:blipFill rotWithShape="1">
          <a:blip r:embed="rId6">
            <a:alphaModFix/>
          </a:blip>
          <a:srcRect l="31691" t="37963" r="44075" b="29947"/>
          <a:stretch/>
        </p:blipFill>
        <p:spPr>
          <a:xfrm>
            <a:off x="1081603" y="2106052"/>
            <a:ext cx="2658970" cy="1980619"/>
          </a:xfrm>
          <a:prstGeom prst="rect">
            <a:avLst/>
          </a:prstGeom>
          <a:noFill/>
          <a:ln>
            <a:noFill/>
          </a:ln>
        </p:spPr>
      </p:pic>
      <p:pic>
        <p:nvPicPr>
          <p:cNvPr id="879" name="Google Shape;879;p27"/>
          <p:cNvPicPr preferRelativeResize="0"/>
          <p:nvPr/>
        </p:nvPicPr>
        <p:blipFill rotWithShape="1">
          <a:blip r:embed="rId7">
            <a:alphaModFix/>
          </a:blip>
          <a:srcRect l="31691" t="46383" r="37149" b="17480"/>
          <a:stretch/>
        </p:blipFill>
        <p:spPr>
          <a:xfrm>
            <a:off x="4090329" y="4279189"/>
            <a:ext cx="2626372" cy="1713408"/>
          </a:xfrm>
          <a:prstGeom prst="rect">
            <a:avLst/>
          </a:prstGeom>
          <a:noFill/>
          <a:ln>
            <a:noFill/>
          </a:ln>
        </p:spPr>
      </p:pic>
      <p:pic>
        <p:nvPicPr>
          <p:cNvPr id="880" name="Google Shape;880;p27"/>
          <p:cNvPicPr preferRelativeResize="0"/>
          <p:nvPr/>
        </p:nvPicPr>
        <p:blipFill rotWithShape="1">
          <a:blip r:embed="rId8">
            <a:alphaModFix/>
          </a:blip>
          <a:srcRect l="32235" t="33928" r="44980" b="34540"/>
          <a:stretch/>
        </p:blipFill>
        <p:spPr>
          <a:xfrm>
            <a:off x="4338737" y="2123284"/>
            <a:ext cx="2500213" cy="19461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5A52D3E5-EA4A-42AC-A4D7-2AE9DEB2055B}"/>
              </a:ext>
            </a:extLst>
          </p:cNvPr>
          <p:cNvCxnSpPr>
            <a:cxnSpLocks/>
            <a:stCxn id="6" idx="2"/>
          </p:cNvCxnSpPr>
          <p:nvPr/>
        </p:nvCxnSpPr>
        <p:spPr>
          <a:xfrm>
            <a:off x="5549593" y="3554883"/>
            <a:ext cx="1032182" cy="31151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EB5F32-C029-4EF8-B707-383300B2511F}"/>
              </a:ext>
            </a:extLst>
          </p:cNvPr>
          <p:cNvCxnSpPr>
            <a:cxnSpLocks/>
            <a:stCxn id="9" idx="2"/>
          </p:cNvCxnSpPr>
          <p:nvPr/>
        </p:nvCxnSpPr>
        <p:spPr>
          <a:xfrm flipH="1">
            <a:off x="7913375" y="3554884"/>
            <a:ext cx="1018851" cy="31151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CN" altLang="en-US" dirty="0"/>
              <a:t>激活函数</a:t>
            </a:r>
          </a:p>
        </p:txBody>
      </p:sp>
      <p:graphicFrame>
        <p:nvGraphicFramePr>
          <p:cNvPr id="6" name="Chart 5">
            <a:extLst>
              <a:ext uri="{FF2B5EF4-FFF2-40B4-BE49-F238E27FC236}">
                <a16:creationId xmlns:a16="http://schemas.microsoft.com/office/drawing/2014/main" id="{EA573E49-3E5A-4D37-A9D9-A2C2B9991981}"/>
              </a:ext>
            </a:extLst>
          </p:cNvPr>
          <p:cNvGraphicFramePr/>
          <p:nvPr/>
        </p:nvGraphicFramePr>
        <p:xfrm>
          <a:off x="4429125" y="2166482"/>
          <a:ext cx="2240937" cy="13884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31D57768-7640-480A-ADAA-4D14B820505C}"/>
              </a:ext>
            </a:extLst>
          </p:cNvPr>
          <p:cNvGraphicFramePr/>
          <p:nvPr/>
        </p:nvGraphicFramePr>
        <p:xfrm>
          <a:off x="7766413" y="2166482"/>
          <a:ext cx="2331626" cy="13884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E3977D5B-5A23-4DBA-B548-0845C4579E32}"/>
              </a:ext>
            </a:extLst>
          </p:cNvPr>
          <p:cNvGraphicFramePr/>
          <p:nvPr/>
        </p:nvGraphicFramePr>
        <p:xfrm>
          <a:off x="6105525" y="3866394"/>
          <a:ext cx="2331626" cy="1388402"/>
        </p:xfrm>
        <a:graphic>
          <a:graphicData uri="http://schemas.openxmlformats.org/drawingml/2006/chart">
            <c:chart xmlns:c="http://schemas.openxmlformats.org/drawingml/2006/chart" xmlns:r="http://schemas.openxmlformats.org/officeDocument/2006/relationships" r:id="rId6"/>
          </a:graphicData>
        </a:graphic>
      </p:graphicFrame>
      <p:cxnSp>
        <p:nvCxnSpPr>
          <p:cNvPr id="8" name="Straight Arrow Connector 7">
            <a:extLst>
              <a:ext uri="{FF2B5EF4-FFF2-40B4-BE49-F238E27FC236}">
                <a16:creationId xmlns:a16="http://schemas.microsoft.com/office/drawing/2014/main" id="{1A5B0647-4123-442C-B5BD-25622A61C8E6}"/>
              </a:ext>
            </a:extLst>
          </p:cNvPr>
          <p:cNvCxnSpPr>
            <a:cxnSpLocks/>
            <a:endCxn id="14" idx="2"/>
          </p:cNvCxnSpPr>
          <p:nvPr/>
        </p:nvCxnSpPr>
        <p:spPr>
          <a:xfrm>
            <a:off x="2033287" y="320913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815AFB-32BE-4251-85B4-1F62E997EB09}"/>
              </a:ext>
            </a:extLst>
          </p:cNvPr>
          <p:cNvCxnSpPr>
            <a:cxnSpLocks/>
            <a:stCxn id="14" idx="6"/>
          </p:cNvCxnSpPr>
          <p:nvPr/>
        </p:nvCxnSpPr>
        <p:spPr>
          <a:xfrm>
            <a:off x="2619171" y="456059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A9CED1-7792-46F5-92BB-3BF1AA0D729E}"/>
                  </a:ext>
                </a:extLst>
              </p:cNvPr>
              <p:cNvSpPr txBox="1"/>
              <p:nvPr/>
            </p:nvSpPr>
            <p:spPr>
              <a:xfrm>
                <a:off x="2776115" y="4560595"/>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2" name="TextBox 11">
                <a:extLst>
                  <a:ext uri="{FF2B5EF4-FFF2-40B4-BE49-F238E27FC236}">
                    <a16:creationId xmlns:a16="http://schemas.microsoft.com/office/drawing/2014/main" id="{5BA9CED1-7792-46F5-92BB-3BF1AA0D729E}"/>
                  </a:ext>
                </a:extLst>
              </p:cNvPr>
              <p:cNvSpPr txBox="1">
                <a:spLocks noRot="1" noChangeAspect="1" noMove="1" noResize="1" noEditPoints="1" noAdjustHandles="1" noChangeArrowheads="1" noChangeShapeType="1" noTextEdit="1"/>
              </p:cNvSpPr>
              <p:nvPr/>
            </p:nvSpPr>
            <p:spPr>
              <a:xfrm>
                <a:off x="2776115" y="4560595"/>
                <a:ext cx="469744" cy="480131"/>
              </a:xfrm>
              <a:prstGeom prst="rect">
                <a:avLst/>
              </a:prstGeom>
              <a:blipFill>
                <a:blip r:embed="rId7"/>
                <a:stretch>
                  <a:fillRect/>
                </a:stretch>
              </a:blipFill>
              <a:ln w="6350">
                <a:noFill/>
              </a:ln>
            </p:spPr>
            <p:txBody>
              <a:bodyPr/>
              <a:lstStyle/>
              <a:p>
                <a:r>
                  <a:rPr lang="zh-CN" altLang="en-US">
                    <a:noFill/>
                  </a:rPr>
                  <a:t> </a:t>
                </a:r>
              </a:p>
            </p:txBody>
          </p:sp>
        </mc:Fallback>
      </mc:AlternateContent>
      <p:sp>
        <p:nvSpPr>
          <p:cNvPr id="13" name="TextBox 12">
            <a:extLst>
              <a:ext uri="{FF2B5EF4-FFF2-40B4-BE49-F238E27FC236}">
                <a16:creationId xmlns:a16="http://schemas.microsoft.com/office/drawing/2014/main" id="{19E13E6B-C7A4-4551-9B60-CA5E50CA18E8}"/>
              </a:ext>
            </a:extLst>
          </p:cNvPr>
          <p:cNvSpPr txBox="1"/>
          <p:nvPr/>
        </p:nvSpPr>
        <p:spPr>
          <a:xfrm>
            <a:off x="3010987"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4</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4" name="Google Shape;219;p33">
            <a:extLst>
              <a:ext uri="{FF2B5EF4-FFF2-40B4-BE49-F238E27FC236}">
                <a16:creationId xmlns:a16="http://schemas.microsoft.com/office/drawing/2014/main" id="{080FDD0C-47FD-40CE-96C3-EDAFF832FD1F}"/>
              </a:ext>
            </a:extLst>
          </p:cNvPr>
          <p:cNvSpPr/>
          <p:nvPr/>
        </p:nvSpPr>
        <p:spPr>
          <a:xfrm rot="5400000">
            <a:off x="2379106" y="408192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 name="Straight Arrow Connector 14">
            <a:extLst>
              <a:ext uri="{FF2B5EF4-FFF2-40B4-BE49-F238E27FC236}">
                <a16:creationId xmlns:a16="http://schemas.microsoft.com/office/drawing/2014/main" id="{C705668A-80FD-4640-9CDC-9CC7263A4035}"/>
              </a:ext>
            </a:extLst>
          </p:cNvPr>
          <p:cNvCxnSpPr>
            <a:cxnSpLocks/>
            <a:endCxn id="14" idx="2"/>
          </p:cNvCxnSpPr>
          <p:nvPr/>
        </p:nvCxnSpPr>
        <p:spPr>
          <a:xfrm flipH="1">
            <a:off x="2619171" y="320913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43EA98-4F06-4D01-8CFA-55DEA0656101}"/>
              </a:ext>
            </a:extLst>
          </p:cNvPr>
          <p:cNvSpPr txBox="1"/>
          <p:nvPr/>
        </p:nvSpPr>
        <p:spPr>
          <a:xfrm>
            <a:off x="1744586"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3</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7" name="Google Shape;219;p33">
            <a:extLst>
              <a:ext uri="{FF2B5EF4-FFF2-40B4-BE49-F238E27FC236}">
                <a16:creationId xmlns:a16="http://schemas.microsoft.com/office/drawing/2014/main" id="{698D2617-89CA-4C42-B6AD-05C8D984F0BF}"/>
              </a:ext>
            </a:extLst>
          </p:cNvPr>
          <p:cNvSpPr/>
          <p:nvPr/>
        </p:nvSpPr>
        <p:spPr>
          <a:xfrm rot="5400000">
            <a:off x="1758646" y="273046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F4F31902-57AF-4B4D-8A55-82F3F164FFA5}"/>
              </a:ext>
            </a:extLst>
          </p:cNvPr>
          <p:cNvSpPr/>
          <p:nvPr/>
        </p:nvSpPr>
        <p:spPr>
          <a:xfrm rot="5400000">
            <a:off x="2969297" y="273046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9" name="Straight Arrow Connector 18">
            <a:extLst>
              <a:ext uri="{FF2B5EF4-FFF2-40B4-BE49-F238E27FC236}">
                <a16:creationId xmlns:a16="http://schemas.microsoft.com/office/drawing/2014/main" id="{43D0068D-3EF0-43AC-AC41-164DE8269945}"/>
              </a:ext>
            </a:extLst>
          </p:cNvPr>
          <p:cNvCxnSpPr>
            <a:cxnSpLocks/>
            <a:stCxn id="23" idx="2"/>
            <a:endCxn id="17" idx="2"/>
          </p:cNvCxnSpPr>
          <p:nvPr/>
        </p:nvCxnSpPr>
        <p:spPr>
          <a:xfrm flipH="1">
            <a:off x="1998711" y="2399271"/>
            <a:ext cx="614445" cy="3297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483AFF-DD14-4613-AB8B-3A5ADA25A9F3}"/>
              </a:ext>
            </a:extLst>
          </p:cNvPr>
          <p:cNvCxnSpPr>
            <a:cxnSpLocks/>
            <a:stCxn id="23" idx="2"/>
            <a:endCxn id="18" idx="2"/>
          </p:cNvCxnSpPr>
          <p:nvPr/>
        </p:nvCxnSpPr>
        <p:spPr>
          <a:xfrm>
            <a:off x="2613156" y="2399271"/>
            <a:ext cx="596206" cy="3297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570F44-80E7-4FB0-8D08-6C03DC82069B}"/>
              </a:ext>
            </a:extLst>
          </p:cNvPr>
          <p:cNvSpPr txBox="1"/>
          <p:nvPr/>
        </p:nvSpPr>
        <p:spPr>
          <a:xfrm>
            <a:off x="1559132" y="216648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2" name="TextBox 21">
            <a:extLst>
              <a:ext uri="{FF2B5EF4-FFF2-40B4-BE49-F238E27FC236}">
                <a16:creationId xmlns:a16="http://schemas.microsoft.com/office/drawing/2014/main" id="{53FD062A-F328-47F7-B6D5-3DD48CF150FB}"/>
              </a:ext>
            </a:extLst>
          </p:cNvPr>
          <p:cNvSpPr txBox="1"/>
          <p:nvPr/>
        </p:nvSpPr>
        <p:spPr>
          <a:xfrm>
            <a:off x="3039963" y="215920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3" name="TextBox 22">
            <a:extLst>
              <a:ext uri="{FF2B5EF4-FFF2-40B4-BE49-F238E27FC236}">
                <a16:creationId xmlns:a16="http://schemas.microsoft.com/office/drawing/2014/main" id="{E68E5D5F-7353-453D-81CA-503FD1253DCF}"/>
              </a:ext>
            </a:extLst>
          </p:cNvPr>
          <p:cNvSpPr txBox="1"/>
          <p:nvPr/>
        </p:nvSpPr>
        <p:spPr>
          <a:xfrm>
            <a:off x="2368538" y="1919140"/>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pSp>
        <p:nvGrpSpPr>
          <p:cNvPr id="24" name="Group 23">
            <a:extLst>
              <a:ext uri="{FF2B5EF4-FFF2-40B4-BE49-F238E27FC236}">
                <a16:creationId xmlns:a16="http://schemas.microsoft.com/office/drawing/2014/main" id="{897E9CCE-87C2-4E2B-92F0-F896EFB2D4E1}"/>
              </a:ext>
            </a:extLst>
          </p:cNvPr>
          <p:cNvGrpSpPr/>
          <p:nvPr/>
        </p:nvGrpSpPr>
        <p:grpSpPr>
          <a:xfrm>
            <a:off x="1104141" y="3980036"/>
            <a:ext cx="803447" cy="820624"/>
            <a:chOff x="-39836" y="3224290"/>
            <a:chExt cx="803447" cy="820624"/>
          </a:xfrm>
        </p:grpSpPr>
        <p:sp>
          <p:nvSpPr>
            <p:cNvPr id="25" name="Rectangle 24">
              <a:extLst>
                <a:ext uri="{FF2B5EF4-FFF2-40B4-BE49-F238E27FC236}">
                  <a16:creationId xmlns:a16="http://schemas.microsoft.com/office/drawing/2014/main" id="{98764545-042F-497C-B83B-4DDEE005E0C8}"/>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6" name="Graphic 25" descr="Linear Graph">
              <a:extLst>
                <a:ext uri="{FF2B5EF4-FFF2-40B4-BE49-F238E27FC236}">
                  <a16:creationId xmlns:a16="http://schemas.microsoft.com/office/drawing/2014/main" id="{98A7088D-F0B4-43DD-9B81-9A80F2B3C9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36" y="3224290"/>
              <a:ext cx="803447" cy="803447"/>
            </a:xfrm>
            <a:prstGeom prst="rect">
              <a:avLst/>
            </a:prstGeom>
          </p:spPr>
        </p:pic>
      </p:grpSp>
      <p:sp>
        <p:nvSpPr>
          <p:cNvPr id="27" name="Rectangle 26">
            <a:extLst>
              <a:ext uri="{FF2B5EF4-FFF2-40B4-BE49-F238E27FC236}">
                <a16:creationId xmlns:a16="http://schemas.microsoft.com/office/drawing/2014/main" id="{0D84F9D2-50DA-4391-A979-630E709C2C37}"/>
              </a:ext>
            </a:extLst>
          </p:cNvPr>
          <p:cNvSpPr/>
          <p:nvPr/>
        </p:nvSpPr>
        <p:spPr>
          <a:xfrm>
            <a:off x="666830" y="2601284"/>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8" name="Graphic 27" descr="Periodic Graph">
            <a:extLst>
              <a:ext uri="{FF2B5EF4-FFF2-40B4-BE49-F238E27FC236}">
                <a16:creationId xmlns:a16="http://schemas.microsoft.com/office/drawing/2014/main" id="{9B4FBCE5-DFF2-41B3-BEE7-4525CB3A58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1464" y="2560849"/>
            <a:ext cx="914400" cy="914400"/>
          </a:xfrm>
          <a:prstGeom prst="rect">
            <a:avLst/>
          </a:prstGeom>
        </p:spPr>
      </p:pic>
    </p:spTree>
    <p:extLst>
      <p:ext uri="{BB962C8B-B14F-4D97-AF65-F5344CB8AC3E}">
        <p14:creationId xmlns:p14="http://schemas.microsoft.com/office/powerpoint/2010/main" val="368648033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29"/>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过拟合</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348"/>
        <p:cNvGrpSpPr/>
        <p:nvPr/>
      </p:nvGrpSpPr>
      <p:grpSpPr>
        <a:xfrm>
          <a:off x="0" y="0"/>
          <a:ext cx="0" cy="0"/>
          <a:chOff x="0" y="0"/>
          <a:chExt cx="0" cy="0"/>
        </a:xfrm>
      </p:grpSpPr>
      <p:sp>
        <p:nvSpPr>
          <p:cNvPr id="349" name="Google Shape;349;p3"/>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351" name="Google Shape;351;p3"/>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352" name="Google Shape;352;p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353" name="Google Shape;353;p3"/>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4" name="Google Shape;354;p3"/>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5" name="Google Shape;355;p3"/>
          <p:cNvSpPr/>
          <p:nvPr/>
        </p:nvSpPr>
        <p:spPr>
          <a:xfrm>
            <a:off x="578997" y="574657"/>
            <a:ext cx="9814806" cy="4359095"/>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6" name="Google Shape;356;p3"/>
          <p:cNvSpPr/>
          <p:nvPr/>
        </p:nvSpPr>
        <p:spPr>
          <a:xfrm>
            <a:off x="783183" y="779100"/>
            <a:ext cx="9406433" cy="3950208"/>
          </a:xfrm>
          <a:prstGeom prst="rect">
            <a:avLst/>
          </a:prstGeom>
          <a:solidFill>
            <a:schemeClr val="dk2"/>
          </a:solidFill>
          <a:ln w="508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7" name="Google Shape;357;p3"/>
          <p:cNvSpPr/>
          <p:nvPr/>
        </p:nvSpPr>
        <p:spPr>
          <a:xfrm>
            <a:off x="931316" y="927233"/>
            <a:ext cx="9110167" cy="3653942"/>
          </a:xfrm>
          <a:prstGeom prst="rect">
            <a:avLst/>
          </a:prstGeom>
          <a:noFill/>
          <a:ln w="15875" cap="flat" cmpd="sng">
            <a:solidFill>
              <a:srgbClr val="DFD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8" name="Google Shape;358;p3"/>
          <p:cNvSpPr txBox="1">
            <a:spLocks noGrp="1"/>
          </p:cNvSpPr>
          <p:nvPr>
            <p:ph type="title"/>
          </p:nvPr>
        </p:nvSpPr>
        <p:spPr>
          <a:xfrm>
            <a:off x="1306421" y="1238447"/>
            <a:ext cx="8465302" cy="9026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200"/>
              <a:buFont typeface="Trebuchet MS"/>
              <a:buNone/>
            </a:pP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议题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第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2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部分</a:t>
            </a:r>
            <a:endParaRPr lang="zh-CN" altLang="en-US" sz="3200" b="0" i="0"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359" name="Google Shape;359;p3"/>
          <p:cNvSpPr txBox="1">
            <a:spLocks noGrp="1"/>
          </p:cNvSpPr>
          <p:nvPr>
            <p:ph type="body" idx="1"/>
          </p:nvPr>
        </p:nvSpPr>
        <p:spPr>
          <a:xfrm>
            <a:off x="1306421" y="2141138"/>
            <a:ext cx="8465302" cy="2163214"/>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Clr>
                <a:schemeClr val="accent1"/>
              </a:buClr>
              <a:buSzPts val="1600"/>
              <a:buFont typeface="Arial"/>
              <a:buChar char="•"/>
            </a:pPr>
            <a:r>
              <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rPr>
              <a:t>回顾</a:t>
            </a:r>
          </a:p>
          <a:p>
            <a:pPr marL="457200" lvl="0" indent="-228600" algn="l" rtl="0">
              <a:lnSpc>
                <a:spcPct val="100000"/>
              </a:lnSpc>
              <a:spcBef>
                <a:spcPts val="900"/>
              </a:spcBef>
              <a:spcAft>
                <a:spcPts val="0"/>
              </a:spcAft>
              <a:buClr>
                <a:schemeClr val="accent1"/>
              </a:buClr>
              <a:buSzPts val="1600"/>
              <a:buFont typeface="Arial"/>
              <a:buChar char="•"/>
            </a:pPr>
            <a:r>
              <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rPr>
              <a:t>一个简单的模型</a:t>
            </a:r>
          </a:p>
          <a:p>
            <a:pPr marL="457200" lvl="0" indent="-228600" algn="l" rtl="0">
              <a:lnSpc>
                <a:spcPct val="100000"/>
              </a:lnSpc>
              <a:spcBef>
                <a:spcPts val="900"/>
              </a:spcBef>
              <a:spcAft>
                <a:spcPts val="0"/>
              </a:spcAft>
              <a:buClr>
                <a:schemeClr val="accent1"/>
              </a:buClr>
              <a:buSzPts val="1600"/>
              <a:buFont typeface="Arial"/>
              <a:buChar char="•"/>
            </a:pPr>
            <a:r>
              <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rPr>
              <a:t>从神经元到网络</a:t>
            </a:r>
          </a:p>
          <a:p>
            <a:pPr marL="457200" lvl="0" indent="-228600" algn="l" rtl="0">
              <a:lnSpc>
                <a:spcPct val="100000"/>
              </a:lnSpc>
              <a:spcBef>
                <a:spcPts val="900"/>
              </a:spcBef>
              <a:spcAft>
                <a:spcPts val="0"/>
              </a:spcAft>
              <a:buClr>
                <a:schemeClr val="accent1"/>
              </a:buClr>
              <a:buSzPts val="1600"/>
              <a:buFont typeface="Arial"/>
              <a:buChar char="•"/>
            </a:pPr>
            <a:r>
              <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rPr>
              <a:t>激活函数</a:t>
            </a:r>
          </a:p>
          <a:p>
            <a:pPr marL="457200" lvl="0" indent="-228600" algn="l" rtl="0">
              <a:lnSpc>
                <a:spcPct val="100000"/>
              </a:lnSpc>
              <a:spcBef>
                <a:spcPts val="900"/>
              </a:spcBef>
              <a:spcAft>
                <a:spcPts val="0"/>
              </a:spcAft>
              <a:buClr>
                <a:schemeClr val="accent1"/>
              </a:buClr>
              <a:buSzPts val="1600"/>
              <a:buFont typeface="Arial"/>
              <a:buChar char="•"/>
            </a:pPr>
            <a:r>
              <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rPr>
              <a:t>过拟合</a:t>
            </a:r>
          </a:p>
          <a:p>
            <a:pPr marL="457200" lvl="0" indent="-228600" algn="l" rtl="0">
              <a:lnSpc>
                <a:spcPct val="100000"/>
              </a:lnSpc>
              <a:spcBef>
                <a:spcPts val="900"/>
              </a:spcBef>
              <a:spcAft>
                <a:spcPts val="0"/>
              </a:spcAft>
              <a:buClr>
                <a:schemeClr val="accent1"/>
              </a:buClr>
              <a:buSzPts val="1600"/>
              <a:buFont typeface="Arial"/>
              <a:buChar char="•"/>
            </a:pPr>
            <a:r>
              <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rPr>
              <a:t>从神经元到分类</a:t>
            </a:r>
          </a:p>
          <a:p>
            <a:pPr marL="457200" lvl="0" indent="-127000" algn="l" rtl="0">
              <a:lnSpc>
                <a:spcPct val="100000"/>
              </a:lnSpc>
              <a:spcBef>
                <a:spcPts val="900"/>
              </a:spcBef>
              <a:spcAft>
                <a:spcPts val="0"/>
              </a:spcAft>
              <a:buClr>
                <a:schemeClr val="accent1"/>
              </a:buClr>
              <a:buSzPts val="1600"/>
              <a:buFont typeface="Arial"/>
              <a:buNone/>
            </a:pPr>
            <a:endParaRPr lang="zh-CN" altLang="en-US" sz="1600" dirty="0">
              <a:solidFill>
                <a:srgbClr val="FFFFFF"/>
              </a:solidFill>
              <a:latin typeface="黑体" panose="02010609060101010101" pitchFamily="49" charset="-122"/>
              <a:ea typeface="黑体" panose="02010609060101010101" pitchFamily="49" charset="-122"/>
              <a:cs typeface="Trebuchet MS"/>
              <a:sym typeface="Trebuchet MS"/>
            </a:endParaRPr>
          </a:p>
        </p:txBody>
      </p:sp>
      <p:pic>
        <p:nvPicPr>
          <p:cNvPr id="360" name="Google Shape;360;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1"/>
        <p:cNvGrpSpPr/>
        <p:nvPr/>
      </p:nvGrpSpPr>
      <p:grpSpPr>
        <a:xfrm>
          <a:off x="0" y="0"/>
          <a:ext cx="0" cy="0"/>
          <a:chOff x="0" y="0"/>
          <a:chExt cx="0" cy="0"/>
        </a:xfrm>
      </p:grpSpPr>
      <p:sp>
        <p:nvSpPr>
          <p:cNvPr id="922" name="Google Shape;922;p30"/>
          <p:cNvSpPr txBox="1">
            <a:spLocks noGrp="1"/>
          </p:cNvSpPr>
          <p:nvPr>
            <p:ph type="title"/>
          </p:nvPr>
        </p:nvSpPr>
        <p:spPr>
          <a:xfrm>
            <a:off x="497580" y="650194"/>
            <a:ext cx="9976104" cy="59607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过拟合</a:t>
            </a:r>
            <a:endParaRPr lang="zh-CN" altLang="en-US" dirty="0">
              <a:latin typeface="Trebuchet MS" panose="020B0603020202020204" pitchFamily="34" charset="0"/>
              <a:ea typeface="黑体" panose="02010609060101010101" pitchFamily="49" charset="-122"/>
              <a:sym typeface="Trebuchet MS"/>
            </a:endParaRPr>
          </a:p>
        </p:txBody>
      </p:sp>
      <p:sp>
        <p:nvSpPr>
          <p:cNvPr id="923" name="Google Shape;923;p30"/>
          <p:cNvSpPr txBox="1">
            <a:spLocks noGrp="1"/>
          </p:cNvSpPr>
          <p:nvPr>
            <p:ph type="body" idx="2"/>
          </p:nvPr>
        </p:nvSpPr>
        <p:spPr>
          <a:xfrm>
            <a:off x="498348" y="1217839"/>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zh-CN" altLang="en-US">
                <a:latin typeface="Trebuchet MS" panose="020B0603020202020204" pitchFamily="34" charset="0"/>
                <a:ea typeface="黑体" panose="02010609060101010101" pitchFamily="49" charset="-122"/>
                <a:sym typeface="Trebuchet MS"/>
              </a:rPr>
              <a:t>为何不构建一个超大的神经网络呢？</a:t>
            </a:r>
            <a:endParaRPr lang="zh-CN" altLang="en-US" dirty="0">
              <a:latin typeface="Trebuchet MS" panose="020B0603020202020204" pitchFamily="34" charset="0"/>
              <a:ea typeface="黑体" panose="02010609060101010101" pitchFamily="49" charset="-122"/>
              <a:sym typeface="Trebuchet MS"/>
            </a:endParaRPr>
          </a:p>
        </p:txBody>
      </p:sp>
      <p:pic>
        <p:nvPicPr>
          <p:cNvPr id="924" name="Google Shape;924;p30" descr="Connecting lines and dots illustration"/>
          <p:cNvPicPr preferRelativeResize="0"/>
          <p:nvPr/>
        </p:nvPicPr>
        <p:blipFill rotWithShape="1">
          <a:blip r:embed="rId3">
            <a:alphaModFix/>
          </a:blip>
          <a:srcRect t="36131" r="1" b="1568"/>
          <a:stretch/>
        </p:blipFill>
        <p:spPr>
          <a:xfrm>
            <a:off x="508488" y="2103035"/>
            <a:ext cx="9965196" cy="34132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75A3467-3DB3-4E43-80A5-B6C013B118E6}"/>
              </a:ext>
            </a:extLst>
          </p:cNvPr>
          <p:cNvGraphicFramePr/>
          <p:nvPr/>
        </p:nvGraphicFramePr>
        <p:xfrm>
          <a:off x="610175" y="1762882"/>
          <a:ext cx="4448175" cy="374509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568888" y="444689"/>
            <a:ext cx="9976104" cy="596074"/>
          </a:xfrm>
        </p:spPr>
        <p:txBody>
          <a:bodyPr wrap="square" anchor="b">
            <a:normAutofit/>
          </a:bodyPr>
          <a:lstStyle/>
          <a:p>
            <a:r>
              <a:rPr lang="zh-CN" altLang="en-US" sz="3600" b="1" dirty="0"/>
              <a:t>过拟合</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a:xfrm>
            <a:off x="530716" y="1088136"/>
            <a:ext cx="9976104" cy="525463"/>
          </a:xfrm>
        </p:spPr>
        <p:txBody>
          <a:bodyPr/>
          <a:lstStyle/>
          <a:p>
            <a:r>
              <a:rPr lang="zh-CN" altLang="en-US" sz="2400" dirty="0"/>
              <a:t>哪条趋势线更好？</a:t>
            </a:r>
          </a:p>
        </p:txBody>
      </p:sp>
      <p:sp>
        <p:nvSpPr>
          <p:cNvPr id="12" name="TextBox 11">
            <a:extLst>
              <a:ext uri="{FF2B5EF4-FFF2-40B4-BE49-F238E27FC236}">
                <a16:creationId xmlns:a16="http://schemas.microsoft.com/office/drawing/2014/main" id="{B0CC9603-3E5B-4C24-9CBE-BCCDE34CD716}"/>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MSE = .0000</a:t>
            </a:r>
            <a:endParaRPr kumimoji="0" lang="en-US" altLang="zh-CN" sz="1800" b="1"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aphicFrame>
        <p:nvGraphicFramePr>
          <p:cNvPr id="13" name="Chart 12">
            <a:extLst>
              <a:ext uri="{FF2B5EF4-FFF2-40B4-BE49-F238E27FC236}">
                <a16:creationId xmlns:a16="http://schemas.microsoft.com/office/drawing/2014/main" id="{0D905BEA-92FD-4974-8516-8D3D92DA736F}"/>
              </a:ext>
            </a:extLst>
          </p:cNvPr>
          <p:cNvGraphicFramePr/>
          <p:nvPr/>
        </p:nvGraphicFramePr>
        <p:xfrm>
          <a:off x="5914451" y="1762882"/>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8612737"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MSE = .0113</a:t>
            </a:r>
            <a:endParaRPr kumimoji="0" lang="en-US" altLang="zh-CN" sz="1800" b="1"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17" name="Straight Connector 16">
            <a:extLst>
              <a:ext uri="{FF2B5EF4-FFF2-40B4-BE49-F238E27FC236}">
                <a16:creationId xmlns:a16="http://schemas.microsoft.com/office/drawing/2014/main" id="{70C42A74-C67A-435D-AA3D-94F1CDD13B4F}"/>
              </a:ext>
            </a:extLst>
          </p:cNvPr>
          <p:cNvCxnSpPr/>
          <p:nvPr/>
        </p:nvCxnSpPr>
        <p:spPr>
          <a:xfrm flipV="1">
            <a:off x="6734278" y="2209602"/>
            <a:ext cx="3064320" cy="262188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C04F203-684F-42FE-97F6-A2B3FC9E7B94}"/>
              </a:ext>
            </a:extLst>
          </p:cNvPr>
          <p:cNvSpPr/>
          <p:nvPr/>
        </p:nvSpPr>
        <p:spPr>
          <a:xfrm>
            <a:off x="1413803" y="2229314"/>
            <a:ext cx="3073791" cy="2574921"/>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579634822"/>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99A69779-EFE7-44A4-BA99-13ED74D0E92A}"/>
              </a:ext>
            </a:extLst>
          </p:cNvPr>
          <p:cNvGraphicFramePr/>
          <p:nvPr/>
        </p:nvGraphicFramePr>
        <p:xfrm>
          <a:off x="609601" y="1765879"/>
          <a:ext cx="4448175" cy="37450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2B4B14C-AE59-4A55-9D95-4778B94AA619}"/>
              </a:ext>
            </a:extLst>
          </p:cNvPr>
          <p:cNvGraphicFramePr/>
          <p:nvPr/>
        </p:nvGraphicFramePr>
        <p:xfrm>
          <a:off x="5915025" y="1765880"/>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C00000"/>
                </a:solidFill>
                <a:effectLst/>
                <a:uLnTx/>
                <a:uFillTx/>
                <a:latin typeface="Trebuchet MS" panose="020B0603020202020204" pitchFamily="34" charset="0"/>
                <a:ea typeface="黑体" panose="02010609060101010101" pitchFamily="49" charset="-122"/>
                <a:cs typeface="+mn-cs"/>
              </a:rPr>
              <a:t>MSE = .0308</a:t>
            </a:r>
            <a:endParaRPr kumimoji="0" lang="en-US" altLang="zh-CN" sz="1800" b="1" i="0" u="none" strike="noStrike" kern="1200" cap="none" spc="0" normalizeH="0" baseline="0" noProof="0" dirty="0">
              <a:ln>
                <a:noFill/>
              </a:ln>
              <a:solidFill>
                <a:srgbClr val="C00000"/>
              </a:solidFill>
              <a:effectLst/>
              <a:uLnTx/>
              <a:uFillTx/>
              <a:latin typeface="Trebuchet MS" panose="020B0603020202020204" pitchFamily="34" charset="0"/>
              <a:ea typeface="黑体" panose="02010609060101010101" pitchFamily="49" charset="-122"/>
              <a:cs typeface="+mn-cs"/>
            </a:endParaRPr>
          </a:p>
        </p:txBody>
      </p:sp>
      <p:sp>
        <p:nvSpPr>
          <p:cNvPr id="5" name="TextBox 4">
            <a:extLst>
              <a:ext uri="{FF2B5EF4-FFF2-40B4-BE49-F238E27FC236}">
                <a16:creationId xmlns:a16="http://schemas.microsoft.com/office/drawing/2014/main" id="{326FCEB3-68E8-4DBF-B8E1-9E91C0747E60}"/>
              </a:ext>
            </a:extLst>
          </p:cNvPr>
          <p:cNvSpPr txBox="1"/>
          <p:nvPr/>
        </p:nvSpPr>
        <p:spPr>
          <a:xfrm>
            <a:off x="8629829"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C00000"/>
                </a:solidFill>
                <a:effectLst/>
                <a:uLnTx/>
                <a:uFillTx/>
                <a:latin typeface="Trebuchet MS" panose="020B0603020202020204" pitchFamily="34" charset="0"/>
                <a:ea typeface="黑体" panose="02010609060101010101" pitchFamily="49" charset="-122"/>
                <a:cs typeface="+mn-cs"/>
              </a:rPr>
              <a:t>MSE = .0062</a:t>
            </a:r>
            <a:endParaRPr kumimoji="0" lang="en-US" altLang="zh-CN" sz="1800" b="1" i="0" u="none" strike="noStrike" kern="1200" cap="none" spc="0" normalizeH="0" baseline="0" noProof="0" dirty="0">
              <a:ln>
                <a:noFill/>
              </a:ln>
              <a:solidFill>
                <a:srgbClr val="C00000"/>
              </a:solidFill>
              <a:effectLst/>
              <a:uLnTx/>
              <a:uFillTx/>
              <a:latin typeface="Trebuchet MS" panose="020B0603020202020204" pitchFamily="34" charset="0"/>
              <a:ea typeface="黑体" panose="02010609060101010101" pitchFamily="49" charset="-122"/>
              <a:cs typeface="+mn-cs"/>
            </a:endParaRPr>
          </a:p>
        </p:txBody>
      </p:sp>
      <p:cxnSp>
        <p:nvCxnSpPr>
          <p:cNvPr id="14" name="Straight Connector 13">
            <a:extLst>
              <a:ext uri="{FF2B5EF4-FFF2-40B4-BE49-F238E27FC236}">
                <a16:creationId xmlns:a16="http://schemas.microsoft.com/office/drawing/2014/main" id="{1F6F4BE4-EDFB-4D5D-9E5E-A270155099F1}"/>
              </a:ext>
            </a:extLst>
          </p:cNvPr>
          <p:cNvCxnSpPr/>
          <p:nvPr/>
        </p:nvCxnSpPr>
        <p:spPr>
          <a:xfrm flipV="1">
            <a:off x="6734278" y="2209602"/>
            <a:ext cx="3064320" cy="262188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16D3FFC8-EFFD-4FDA-8250-E45759CC80EC}"/>
              </a:ext>
            </a:extLst>
          </p:cNvPr>
          <p:cNvSpPr/>
          <p:nvPr/>
        </p:nvSpPr>
        <p:spPr>
          <a:xfrm>
            <a:off x="1413803" y="2229314"/>
            <a:ext cx="3073791" cy="2574921"/>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0" name="Title 1">
            <a:extLst>
              <a:ext uri="{FF2B5EF4-FFF2-40B4-BE49-F238E27FC236}">
                <a16:creationId xmlns:a16="http://schemas.microsoft.com/office/drawing/2014/main" id="{D5AFDE76-272E-432C-AEBE-A9754C419C12}"/>
              </a:ext>
            </a:extLst>
          </p:cNvPr>
          <p:cNvSpPr>
            <a:spLocks noGrp="1"/>
          </p:cNvSpPr>
          <p:nvPr>
            <p:ph type="title"/>
          </p:nvPr>
        </p:nvSpPr>
        <p:spPr>
          <a:xfrm>
            <a:off x="568888" y="444689"/>
            <a:ext cx="9976104" cy="596074"/>
          </a:xfrm>
        </p:spPr>
        <p:txBody>
          <a:bodyPr wrap="square" anchor="b">
            <a:normAutofit/>
          </a:bodyPr>
          <a:lstStyle/>
          <a:p>
            <a:r>
              <a:rPr lang="zh-CN" altLang="en-US" sz="3600" b="1" dirty="0"/>
              <a:t>过拟合</a:t>
            </a:r>
          </a:p>
        </p:txBody>
      </p:sp>
      <p:sp>
        <p:nvSpPr>
          <p:cNvPr id="21" name="Text Placeholder 3">
            <a:extLst>
              <a:ext uri="{FF2B5EF4-FFF2-40B4-BE49-F238E27FC236}">
                <a16:creationId xmlns:a16="http://schemas.microsoft.com/office/drawing/2014/main" id="{F436DF29-D607-4E60-A2A1-D5F00633D246}"/>
              </a:ext>
            </a:extLst>
          </p:cNvPr>
          <p:cNvSpPr>
            <a:spLocks noGrp="1"/>
          </p:cNvSpPr>
          <p:nvPr>
            <p:ph type="body" sz="quarter" idx="10"/>
          </p:nvPr>
        </p:nvSpPr>
        <p:spPr>
          <a:xfrm>
            <a:off x="530716" y="1088136"/>
            <a:ext cx="9976104" cy="525463"/>
          </a:xfrm>
        </p:spPr>
        <p:txBody>
          <a:bodyPr/>
          <a:lstStyle/>
          <a:p>
            <a:r>
              <a:rPr lang="zh-CN" altLang="en-US" sz="2400" dirty="0"/>
              <a:t>哪条趋势线更好？</a:t>
            </a:r>
          </a:p>
        </p:txBody>
      </p:sp>
    </p:spTree>
    <p:extLst>
      <p:ext uri="{BB962C8B-B14F-4D97-AF65-F5344CB8AC3E}">
        <p14:creationId xmlns:p14="http://schemas.microsoft.com/office/powerpoint/2010/main" val="189196844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a:xfrm>
            <a:off x="498348" y="584974"/>
            <a:ext cx="5922117" cy="618631"/>
          </a:xfrm>
        </p:spPr>
        <p:txBody>
          <a:bodyPr wrap="square" anchor="b">
            <a:normAutofit/>
          </a:bodyPr>
          <a:lstStyle/>
          <a:p>
            <a:pPr algn="l"/>
            <a:r>
              <a:rPr lang="zh-CN" altLang="en-US" dirty="0"/>
              <a:t>训练数据和验证数据对比</a:t>
            </a:r>
          </a:p>
        </p:txBody>
      </p:sp>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a:xfrm>
            <a:off x="498348" y="1183333"/>
            <a:ext cx="5922117" cy="525463"/>
          </a:xfrm>
        </p:spPr>
        <p:txBody>
          <a:bodyPr wrap="square" anchor="t">
            <a:normAutofit/>
          </a:bodyPr>
          <a:lstStyle/>
          <a:p>
            <a:pPr algn="l"/>
            <a:r>
              <a:rPr lang="zh-CN" altLang="en-US" dirty="0"/>
              <a:t>避免记忆数据</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1"/>
            <p:extLst>
              <p:ext uri="{D42A27DB-BD31-4B8C-83A1-F6EECF244321}">
                <p14:modId xmlns:p14="http://schemas.microsoft.com/office/powerpoint/2010/main" val="1062057470"/>
              </p:ext>
            </p:extLst>
          </p:nvPr>
        </p:nvGraphicFramePr>
        <p:xfrm>
          <a:off x="512065" y="1728439"/>
          <a:ext cx="4974335" cy="4070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435072628"/>
              </p:ext>
            </p:extLst>
          </p:nvPr>
        </p:nvGraphicFramePr>
        <p:xfrm>
          <a:off x="5867399" y="1844916"/>
          <a:ext cx="4593336" cy="369375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27914814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dirty="0">
                <a:solidFill>
                  <a:srgbClr val="FFFFFF"/>
                </a:solidFill>
                <a:latin typeface="Trebuchet MS" panose="020B0603020202020204" pitchFamily="34" charset="0"/>
                <a:ea typeface="黑体" panose="02010609060101010101" pitchFamily="49" charset="-122"/>
                <a:cs typeface="Microsoft Yahei"/>
                <a:sym typeface="Microsoft Yahei"/>
              </a:rPr>
              <a:t>从回归到分类</a:t>
            </a:r>
            <a:endParaRPr lang="zh-CN" altLang="en-US" dirty="0">
              <a:solidFill>
                <a:srgbClr val="FFFFFF"/>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3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tLang="zh-CN" dirty="0">
                <a:latin typeface="Trebuchet MS" panose="020B0603020202020204" pitchFamily="34" charset="0"/>
                <a:ea typeface="黑体" panose="02010609060101010101" pitchFamily="49" charset="-122"/>
                <a:cs typeface="Trebuchet MS"/>
                <a:sym typeface="Trebuchet MS"/>
              </a:rPr>
              <a:t>MNIST</a:t>
            </a:r>
            <a:r>
              <a:rPr lang="zh-CN" altLang="en-US" dirty="0">
                <a:latin typeface="Trebuchet MS" panose="020B0603020202020204" pitchFamily="34" charset="0"/>
                <a:ea typeface="黑体" panose="02010609060101010101" pitchFamily="49" charset="-122"/>
                <a:cs typeface="Microsoft Yahei"/>
                <a:sym typeface="Microsoft Yahei"/>
              </a:rPr>
              <a:t> 模型</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80" name="Google Shape;980;p35"/>
          <p:cNvSpPr/>
          <p:nvPr/>
        </p:nvSpPr>
        <p:spPr>
          <a:xfrm rot="5400000">
            <a:off x="7089571" y="3239018"/>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81" name="Google Shape;981;p35"/>
          <p:cNvSpPr/>
          <p:nvPr/>
        </p:nvSpPr>
        <p:spPr>
          <a:xfrm rot="5400000">
            <a:off x="2966106" y="32343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82" name="Google Shape;982;p35"/>
          <p:cNvSpPr/>
          <p:nvPr/>
        </p:nvSpPr>
        <p:spPr>
          <a:xfrm rot="5400000">
            <a:off x="2575223" y="32343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83" name="Google Shape;983;p35"/>
          <p:cNvSpPr/>
          <p:nvPr/>
        </p:nvSpPr>
        <p:spPr>
          <a:xfrm rot="5400000">
            <a:off x="7089571" y="405393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84" name="Google Shape;984;p35"/>
          <p:cNvSpPr/>
          <p:nvPr/>
        </p:nvSpPr>
        <p:spPr>
          <a:xfrm rot="5400000">
            <a:off x="2966106" y="40492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85" name="Google Shape;985;p35"/>
          <p:cNvSpPr/>
          <p:nvPr/>
        </p:nvSpPr>
        <p:spPr>
          <a:xfrm rot="5400000">
            <a:off x="2575223" y="40492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986" name="Google Shape;986;p35"/>
          <p:cNvSpPr/>
          <p:nvPr/>
        </p:nvSpPr>
        <p:spPr>
          <a:xfrm rot="5400000">
            <a:off x="2116306"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987" name="Google Shape;987;p35"/>
          <p:cNvCxnSpPr>
            <a:stCxn id="983" idx="6"/>
            <a:endCxn id="986" idx="2"/>
          </p:cNvCxnSpPr>
          <p:nvPr/>
        </p:nvCxnSpPr>
        <p:spPr>
          <a:xfrm flipH="1">
            <a:off x="2279128" y="4378853"/>
            <a:ext cx="4973400" cy="672900"/>
          </a:xfrm>
          <a:prstGeom prst="straightConnector1">
            <a:avLst/>
          </a:prstGeom>
          <a:noFill/>
          <a:ln w="28575" cap="flat" cmpd="sng">
            <a:solidFill>
              <a:srgbClr val="7F7F7F"/>
            </a:solidFill>
            <a:prstDash val="solid"/>
            <a:round/>
            <a:headEnd type="none" w="sm" len="sm"/>
            <a:tailEnd type="none" w="sm" len="sm"/>
          </a:ln>
        </p:spPr>
      </p:cxnSp>
      <p:cxnSp>
        <p:nvCxnSpPr>
          <p:cNvPr id="988" name="Google Shape;988;p35"/>
          <p:cNvCxnSpPr>
            <a:stCxn id="984" idx="6"/>
            <a:endCxn id="986" idx="2"/>
          </p:cNvCxnSpPr>
          <p:nvPr/>
        </p:nvCxnSpPr>
        <p:spPr>
          <a:xfrm flipH="1">
            <a:off x="2279163" y="4374151"/>
            <a:ext cx="849900" cy="677700"/>
          </a:xfrm>
          <a:prstGeom prst="straightConnector1">
            <a:avLst/>
          </a:prstGeom>
          <a:noFill/>
          <a:ln w="28575" cap="flat" cmpd="sng">
            <a:solidFill>
              <a:srgbClr val="7F7F7F"/>
            </a:solidFill>
            <a:prstDash val="solid"/>
            <a:round/>
            <a:headEnd type="none" w="sm" len="sm"/>
            <a:tailEnd type="none" w="sm" len="sm"/>
          </a:ln>
        </p:spPr>
      </p:cxnSp>
      <p:cxnSp>
        <p:nvCxnSpPr>
          <p:cNvPr id="989" name="Google Shape;989;p35"/>
          <p:cNvCxnSpPr>
            <a:stCxn id="985" idx="6"/>
            <a:endCxn id="986" idx="2"/>
          </p:cNvCxnSpPr>
          <p:nvPr/>
        </p:nvCxnSpPr>
        <p:spPr>
          <a:xfrm flipH="1">
            <a:off x="2279180" y="4374151"/>
            <a:ext cx="459000" cy="677700"/>
          </a:xfrm>
          <a:prstGeom prst="straightConnector1">
            <a:avLst/>
          </a:prstGeom>
          <a:noFill/>
          <a:ln w="28575" cap="flat" cmpd="sng">
            <a:solidFill>
              <a:srgbClr val="7F7F7F"/>
            </a:solidFill>
            <a:prstDash val="solid"/>
            <a:round/>
            <a:headEnd type="none" w="sm" len="sm"/>
            <a:tailEnd type="none" w="sm" len="sm"/>
          </a:ln>
        </p:spPr>
      </p:cxnSp>
      <p:cxnSp>
        <p:nvCxnSpPr>
          <p:cNvPr id="990" name="Google Shape;990;p35"/>
          <p:cNvCxnSpPr>
            <a:stCxn id="982" idx="6"/>
            <a:endCxn id="983" idx="2"/>
          </p:cNvCxnSpPr>
          <p:nvPr/>
        </p:nvCxnSpPr>
        <p:spPr>
          <a:xfrm>
            <a:off x="2738180" y="3559237"/>
            <a:ext cx="4514400" cy="493800"/>
          </a:xfrm>
          <a:prstGeom prst="straightConnector1">
            <a:avLst/>
          </a:prstGeom>
          <a:noFill/>
          <a:ln w="28575" cap="flat" cmpd="sng">
            <a:solidFill>
              <a:srgbClr val="7F7F7F"/>
            </a:solidFill>
            <a:prstDash val="solid"/>
            <a:round/>
            <a:headEnd type="none" w="sm" len="sm"/>
            <a:tailEnd type="none" w="sm" len="sm"/>
          </a:ln>
        </p:spPr>
      </p:cxnSp>
      <p:cxnSp>
        <p:nvCxnSpPr>
          <p:cNvPr id="991" name="Google Shape;991;p35"/>
          <p:cNvCxnSpPr>
            <a:stCxn id="982" idx="6"/>
            <a:endCxn id="984" idx="2"/>
          </p:cNvCxnSpPr>
          <p:nvPr/>
        </p:nvCxnSpPr>
        <p:spPr>
          <a:xfrm>
            <a:off x="2738180" y="3559237"/>
            <a:ext cx="390900" cy="489000"/>
          </a:xfrm>
          <a:prstGeom prst="straightConnector1">
            <a:avLst/>
          </a:prstGeom>
          <a:noFill/>
          <a:ln w="28575" cap="flat" cmpd="sng">
            <a:solidFill>
              <a:srgbClr val="7F7F7F"/>
            </a:solidFill>
            <a:prstDash val="solid"/>
            <a:round/>
            <a:headEnd type="none" w="sm" len="sm"/>
            <a:tailEnd type="none" w="sm" len="sm"/>
          </a:ln>
        </p:spPr>
      </p:cxnSp>
      <p:cxnSp>
        <p:nvCxnSpPr>
          <p:cNvPr id="992" name="Google Shape;992;p35"/>
          <p:cNvCxnSpPr>
            <a:stCxn id="982" idx="6"/>
            <a:endCxn id="985" idx="2"/>
          </p:cNvCxnSpPr>
          <p:nvPr/>
        </p:nvCxnSpPr>
        <p:spPr>
          <a:xfrm>
            <a:off x="2738180" y="3559237"/>
            <a:ext cx="0" cy="489000"/>
          </a:xfrm>
          <a:prstGeom prst="straightConnector1">
            <a:avLst/>
          </a:prstGeom>
          <a:noFill/>
          <a:ln w="28575" cap="flat" cmpd="sng">
            <a:solidFill>
              <a:srgbClr val="7F7F7F"/>
            </a:solidFill>
            <a:prstDash val="solid"/>
            <a:round/>
            <a:headEnd type="none" w="sm" len="sm"/>
            <a:tailEnd type="none" w="sm" len="sm"/>
          </a:ln>
        </p:spPr>
      </p:cxnSp>
      <p:cxnSp>
        <p:nvCxnSpPr>
          <p:cNvPr id="993" name="Google Shape;993;p35"/>
          <p:cNvCxnSpPr>
            <a:stCxn id="980" idx="6"/>
            <a:endCxn id="983" idx="2"/>
          </p:cNvCxnSpPr>
          <p:nvPr/>
        </p:nvCxnSpPr>
        <p:spPr>
          <a:xfrm>
            <a:off x="7252528" y="3563939"/>
            <a:ext cx="0" cy="489000"/>
          </a:xfrm>
          <a:prstGeom prst="straightConnector1">
            <a:avLst/>
          </a:prstGeom>
          <a:noFill/>
          <a:ln w="28575" cap="flat" cmpd="sng">
            <a:solidFill>
              <a:srgbClr val="7F7F7F"/>
            </a:solidFill>
            <a:prstDash val="solid"/>
            <a:round/>
            <a:headEnd type="none" w="sm" len="sm"/>
            <a:tailEnd type="none" w="sm" len="sm"/>
          </a:ln>
        </p:spPr>
      </p:cxnSp>
      <p:cxnSp>
        <p:nvCxnSpPr>
          <p:cNvPr id="994" name="Google Shape;994;p35"/>
          <p:cNvCxnSpPr>
            <a:stCxn id="980" idx="6"/>
            <a:endCxn id="984" idx="2"/>
          </p:cNvCxnSpPr>
          <p:nvPr/>
        </p:nvCxnSpPr>
        <p:spPr>
          <a:xfrm flipH="1">
            <a:off x="3129028" y="3563939"/>
            <a:ext cx="4123500" cy="484200"/>
          </a:xfrm>
          <a:prstGeom prst="straightConnector1">
            <a:avLst/>
          </a:prstGeom>
          <a:noFill/>
          <a:ln w="28575" cap="flat" cmpd="sng">
            <a:solidFill>
              <a:srgbClr val="7F7F7F"/>
            </a:solidFill>
            <a:prstDash val="solid"/>
            <a:round/>
            <a:headEnd type="none" w="sm" len="sm"/>
            <a:tailEnd type="none" w="sm" len="sm"/>
          </a:ln>
        </p:spPr>
      </p:cxnSp>
      <p:cxnSp>
        <p:nvCxnSpPr>
          <p:cNvPr id="995" name="Google Shape;995;p35"/>
          <p:cNvCxnSpPr>
            <a:stCxn id="980" idx="6"/>
            <a:endCxn id="985" idx="2"/>
          </p:cNvCxnSpPr>
          <p:nvPr/>
        </p:nvCxnSpPr>
        <p:spPr>
          <a:xfrm flipH="1">
            <a:off x="2738128" y="3563939"/>
            <a:ext cx="4514400" cy="484200"/>
          </a:xfrm>
          <a:prstGeom prst="straightConnector1">
            <a:avLst/>
          </a:prstGeom>
          <a:noFill/>
          <a:ln w="28575" cap="flat" cmpd="sng">
            <a:solidFill>
              <a:srgbClr val="7F7F7F"/>
            </a:solidFill>
            <a:prstDash val="solid"/>
            <a:round/>
            <a:headEnd type="none" w="sm" len="sm"/>
            <a:tailEnd type="none" w="sm" len="sm"/>
          </a:ln>
        </p:spPr>
      </p:cxnSp>
      <p:cxnSp>
        <p:nvCxnSpPr>
          <p:cNvPr id="996" name="Google Shape;996;p35"/>
          <p:cNvCxnSpPr>
            <a:stCxn id="981" idx="6"/>
            <a:endCxn id="983" idx="2"/>
          </p:cNvCxnSpPr>
          <p:nvPr/>
        </p:nvCxnSpPr>
        <p:spPr>
          <a:xfrm>
            <a:off x="3129063" y="3559237"/>
            <a:ext cx="4123500" cy="493800"/>
          </a:xfrm>
          <a:prstGeom prst="straightConnector1">
            <a:avLst/>
          </a:prstGeom>
          <a:noFill/>
          <a:ln w="28575" cap="flat" cmpd="sng">
            <a:solidFill>
              <a:srgbClr val="7F7F7F"/>
            </a:solidFill>
            <a:prstDash val="solid"/>
            <a:round/>
            <a:headEnd type="none" w="sm" len="sm"/>
            <a:tailEnd type="none" w="sm" len="sm"/>
          </a:ln>
        </p:spPr>
      </p:cxnSp>
      <p:cxnSp>
        <p:nvCxnSpPr>
          <p:cNvPr id="997" name="Google Shape;997;p35"/>
          <p:cNvCxnSpPr>
            <a:stCxn id="981" idx="6"/>
            <a:endCxn id="984" idx="2"/>
          </p:cNvCxnSpPr>
          <p:nvPr/>
        </p:nvCxnSpPr>
        <p:spPr>
          <a:xfrm>
            <a:off x="3129063" y="3559237"/>
            <a:ext cx="0" cy="489000"/>
          </a:xfrm>
          <a:prstGeom prst="straightConnector1">
            <a:avLst/>
          </a:prstGeom>
          <a:noFill/>
          <a:ln w="28575" cap="flat" cmpd="sng">
            <a:solidFill>
              <a:srgbClr val="7F7F7F"/>
            </a:solidFill>
            <a:prstDash val="solid"/>
            <a:round/>
            <a:headEnd type="none" w="sm" len="sm"/>
            <a:tailEnd type="none" w="sm" len="sm"/>
          </a:ln>
        </p:spPr>
      </p:cxnSp>
      <p:cxnSp>
        <p:nvCxnSpPr>
          <p:cNvPr id="998" name="Google Shape;998;p35"/>
          <p:cNvCxnSpPr>
            <a:stCxn id="981" idx="6"/>
            <a:endCxn id="985" idx="2"/>
          </p:cNvCxnSpPr>
          <p:nvPr/>
        </p:nvCxnSpPr>
        <p:spPr>
          <a:xfrm flipH="1">
            <a:off x="2738163" y="3559237"/>
            <a:ext cx="390900" cy="489000"/>
          </a:xfrm>
          <a:prstGeom prst="straightConnector1">
            <a:avLst/>
          </a:prstGeom>
          <a:noFill/>
          <a:ln w="28575" cap="flat" cmpd="sng">
            <a:solidFill>
              <a:srgbClr val="7F7F7F"/>
            </a:solidFill>
            <a:prstDash val="solid"/>
            <a:round/>
            <a:headEnd type="none" w="sm" len="sm"/>
            <a:tailEnd type="none" w="sm" len="sm"/>
          </a:ln>
        </p:spPr>
      </p:cxnSp>
      <p:sp>
        <p:nvSpPr>
          <p:cNvPr id="999" name="Google Shape;999;p35"/>
          <p:cNvSpPr/>
          <p:nvPr/>
        </p:nvSpPr>
        <p:spPr>
          <a:xfrm rot="5400000">
            <a:off x="2739222"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0" name="Google Shape;1000;p35"/>
          <p:cNvSpPr/>
          <p:nvPr/>
        </p:nvSpPr>
        <p:spPr>
          <a:xfrm rot="5400000">
            <a:off x="3364441"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1" name="Google Shape;1001;p35"/>
          <p:cNvSpPr/>
          <p:nvPr/>
        </p:nvSpPr>
        <p:spPr>
          <a:xfrm rot="5400000">
            <a:off x="3987357"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2" name="Google Shape;1002;p35"/>
          <p:cNvSpPr/>
          <p:nvPr/>
        </p:nvSpPr>
        <p:spPr>
          <a:xfrm rot="5400000">
            <a:off x="4638524"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3" name="Google Shape;1003;p35"/>
          <p:cNvSpPr/>
          <p:nvPr/>
        </p:nvSpPr>
        <p:spPr>
          <a:xfrm rot="5400000">
            <a:off x="5261440"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4" name="Google Shape;1004;p35"/>
          <p:cNvSpPr/>
          <p:nvPr/>
        </p:nvSpPr>
        <p:spPr>
          <a:xfrm rot="5400000">
            <a:off x="5883344" y="5061344"/>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5" name="Google Shape;1005;p35"/>
          <p:cNvSpPr/>
          <p:nvPr/>
        </p:nvSpPr>
        <p:spPr>
          <a:xfrm rot="5400000">
            <a:off x="6506260" y="5056719"/>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6" name="Google Shape;1006;p35"/>
          <p:cNvSpPr/>
          <p:nvPr/>
        </p:nvSpPr>
        <p:spPr>
          <a:xfrm rot="5400000">
            <a:off x="7128164"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07" name="Google Shape;1007;p35"/>
          <p:cNvSpPr/>
          <p:nvPr/>
        </p:nvSpPr>
        <p:spPr>
          <a:xfrm rot="5400000">
            <a:off x="7751080"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008" name="Google Shape;1008;p35"/>
          <p:cNvCxnSpPr>
            <a:stCxn id="985" idx="6"/>
            <a:endCxn id="999" idx="2"/>
          </p:cNvCxnSpPr>
          <p:nvPr/>
        </p:nvCxnSpPr>
        <p:spPr>
          <a:xfrm>
            <a:off x="2738180" y="4374151"/>
            <a:ext cx="164100" cy="673200"/>
          </a:xfrm>
          <a:prstGeom prst="straightConnector1">
            <a:avLst/>
          </a:prstGeom>
          <a:noFill/>
          <a:ln w="28575" cap="flat" cmpd="sng">
            <a:solidFill>
              <a:srgbClr val="7F7F7F"/>
            </a:solidFill>
            <a:prstDash val="solid"/>
            <a:round/>
            <a:headEnd type="none" w="sm" len="sm"/>
            <a:tailEnd type="none" w="sm" len="sm"/>
          </a:ln>
        </p:spPr>
      </p:cxnSp>
      <p:cxnSp>
        <p:nvCxnSpPr>
          <p:cNvPr id="1009" name="Google Shape;1009;p35"/>
          <p:cNvCxnSpPr>
            <a:stCxn id="984" idx="6"/>
            <a:endCxn id="999" idx="2"/>
          </p:cNvCxnSpPr>
          <p:nvPr/>
        </p:nvCxnSpPr>
        <p:spPr>
          <a:xfrm flipH="1">
            <a:off x="2902263" y="4374151"/>
            <a:ext cx="226800" cy="673200"/>
          </a:xfrm>
          <a:prstGeom prst="straightConnector1">
            <a:avLst/>
          </a:prstGeom>
          <a:noFill/>
          <a:ln w="28575" cap="flat" cmpd="sng">
            <a:solidFill>
              <a:srgbClr val="7F7F7F"/>
            </a:solidFill>
            <a:prstDash val="solid"/>
            <a:round/>
            <a:headEnd type="none" w="sm" len="sm"/>
            <a:tailEnd type="none" w="sm" len="sm"/>
          </a:ln>
        </p:spPr>
      </p:cxnSp>
      <p:cxnSp>
        <p:nvCxnSpPr>
          <p:cNvPr id="1010" name="Google Shape;1010;p35"/>
          <p:cNvCxnSpPr>
            <a:stCxn id="983" idx="6"/>
            <a:endCxn id="999" idx="2"/>
          </p:cNvCxnSpPr>
          <p:nvPr/>
        </p:nvCxnSpPr>
        <p:spPr>
          <a:xfrm flipH="1">
            <a:off x="2902228" y="4378853"/>
            <a:ext cx="4350300" cy="668400"/>
          </a:xfrm>
          <a:prstGeom prst="straightConnector1">
            <a:avLst/>
          </a:prstGeom>
          <a:noFill/>
          <a:ln w="28575" cap="flat" cmpd="sng">
            <a:solidFill>
              <a:srgbClr val="7F7F7F"/>
            </a:solidFill>
            <a:prstDash val="solid"/>
            <a:round/>
            <a:headEnd type="none" w="sm" len="sm"/>
            <a:tailEnd type="none" w="sm" len="sm"/>
          </a:ln>
        </p:spPr>
      </p:cxnSp>
      <p:cxnSp>
        <p:nvCxnSpPr>
          <p:cNvPr id="1011" name="Google Shape;1011;p35"/>
          <p:cNvCxnSpPr>
            <a:stCxn id="984" idx="6"/>
            <a:endCxn id="1000" idx="2"/>
          </p:cNvCxnSpPr>
          <p:nvPr/>
        </p:nvCxnSpPr>
        <p:spPr>
          <a:xfrm>
            <a:off x="3129063" y="4374151"/>
            <a:ext cx="398400" cy="677700"/>
          </a:xfrm>
          <a:prstGeom prst="straightConnector1">
            <a:avLst/>
          </a:prstGeom>
          <a:noFill/>
          <a:ln w="28575" cap="flat" cmpd="sng">
            <a:solidFill>
              <a:srgbClr val="7F7F7F"/>
            </a:solidFill>
            <a:prstDash val="solid"/>
            <a:round/>
            <a:headEnd type="none" w="sm" len="sm"/>
            <a:tailEnd type="none" w="sm" len="sm"/>
          </a:ln>
        </p:spPr>
      </p:cxnSp>
      <p:cxnSp>
        <p:nvCxnSpPr>
          <p:cNvPr id="1012" name="Google Shape;1012;p35"/>
          <p:cNvCxnSpPr>
            <a:stCxn id="985" idx="6"/>
            <a:endCxn id="1000" idx="2"/>
          </p:cNvCxnSpPr>
          <p:nvPr/>
        </p:nvCxnSpPr>
        <p:spPr>
          <a:xfrm>
            <a:off x="2738180" y="4374151"/>
            <a:ext cx="789300" cy="677700"/>
          </a:xfrm>
          <a:prstGeom prst="straightConnector1">
            <a:avLst/>
          </a:prstGeom>
          <a:noFill/>
          <a:ln w="28575" cap="flat" cmpd="sng">
            <a:solidFill>
              <a:srgbClr val="7F7F7F"/>
            </a:solidFill>
            <a:prstDash val="solid"/>
            <a:round/>
            <a:headEnd type="none" w="sm" len="sm"/>
            <a:tailEnd type="none" w="sm" len="sm"/>
          </a:ln>
        </p:spPr>
      </p:cxnSp>
      <p:cxnSp>
        <p:nvCxnSpPr>
          <p:cNvPr id="1013" name="Google Shape;1013;p35"/>
          <p:cNvCxnSpPr>
            <a:stCxn id="983" idx="6"/>
            <a:endCxn id="1000" idx="2"/>
          </p:cNvCxnSpPr>
          <p:nvPr/>
        </p:nvCxnSpPr>
        <p:spPr>
          <a:xfrm flipH="1">
            <a:off x="3527428" y="4378853"/>
            <a:ext cx="3725100" cy="672900"/>
          </a:xfrm>
          <a:prstGeom prst="straightConnector1">
            <a:avLst/>
          </a:prstGeom>
          <a:noFill/>
          <a:ln w="28575" cap="flat" cmpd="sng">
            <a:solidFill>
              <a:srgbClr val="7F7F7F"/>
            </a:solidFill>
            <a:prstDash val="solid"/>
            <a:round/>
            <a:headEnd type="none" w="sm" len="sm"/>
            <a:tailEnd type="none" w="sm" len="sm"/>
          </a:ln>
        </p:spPr>
      </p:cxnSp>
      <p:cxnSp>
        <p:nvCxnSpPr>
          <p:cNvPr id="1014" name="Google Shape;1014;p35"/>
          <p:cNvCxnSpPr>
            <a:stCxn id="985" idx="6"/>
            <a:endCxn id="1001" idx="2"/>
          </p:cNvCxnSpPr>
          <p:nvPr/>
        </p:nvCxnSpPr>
        <p:spPr>
          <a:xfrm>
            <a:off x="2738180" y="4374151"/>
            <a:ext cx="1412100" cy="673200"/>
          </a:xfrm>
          <a:prstGeom prst="straightConnector1">
            <a:avLst/>
          </a:prstGeom>
          <a:noFill/>
          <a:ln w="28575" cap="flat" cmpd="sng">
            <a:solidFill>
              <a:srgbClr val="7F7F7F"/>
            </a:solidFill>
            <a:prstDash val="solid"/>
            <a:round/>
            <a:headEnd type="none" w="sm" len="sm"/>
            <a:tailEnd type="none" w="sm" len="sm"/>
          </a:ln>
        </p:spPr>
      </p:cxnSp>
      <p:cxnSp>
        <p:nvCxnSpPr>
          <p:cNvPr id="1015" name="Google Shape;1015;p35"/>
          <p:cNvCxnSpPr>
            <a:stCxn id="984" idx="6"/>
            <a:endCxn id="1001" idx="2"/>
          </p:cNvCxnSpPr>
          <p:nvPr/>
        </p:nvCxnSpPr>
        <p:spPr>
          <a:xfrm>
            <a:off x="3129063" y="4374151"/>
            <a:ext cx="1021200" cy="673200"/>
          </a:xfrm>
          <a:prstGeom prst="straightConnector1">
            <a:avLst/>
          </a:prstGeom>
          <a:noFill/>
          <a:ln w="28575" cap="flat" cmpd="sng">
            <a:solidFill>
              <a:srgbClr val="7F7F7F"/>
            </a:solidFill>
            <a:prstDash val="solid"/>
            <a:round/>
            <a:headEnd type="none" w="sm" len="sm"/>
            <a:tailEnd type="none" w="sm" len="sm"/>
          </a:ln>
        </p:spPr>
      </p:cxnSp>
      <p:cxnSp>
        <p:nvCxnSpPr>
          <p:cNvPr id="1016" name="Google Shape;1016;p35"/>
          <p:cNvCxnSpPr>
            <a:stCxn id="983" idx="6"/>
            <a:endCxn id="1001" idx="2"/>
          </p:cNvCxnSpPr>
          <p:nvPr/>
        </p:nvCxnSpPr>
        <p:spPr>
          <a:xfrm flipH="1">
            <a:off x="4150228" y="4378853"/>
            <a:ext cx="3102300" cy="668400"/>
          </a:xfrm>
          <a:prstGeom prst="straightConnector1">
            <a:avLst/>
          </a:prstGeom>
          <a:noFill/>
          <a:ln w="28575" cap="flat" cmpd="sng">
            <a:solidFill>
              <a:srgbClr val="7F7F7F"/>
            </a:solidFill>
            <a:prstDash val="solid"/>
            <a:round/>
            <a:headEnd type="none" w="sm" len="sm"/>
            <a:tailEnd type="none" w="sm" len="sm"/>
          </a:ln>
        </p:spPr>
      </p:cxnSp>
      <p:cxnSp>
        <p:nvCxnSpPr>
          <p:cNvPr id="1017" name="Google Shape;1017;p35"/>
          <p:cNvCxnSpPr>
            <a:stCxn id="985" idx="6"/>
            <a:endCxn id="1002" idx="2"/>
          </p:cNvCxnSpPr>
          <p:nvPr/>
        </p:nvCxnSpPr>
        <p:spPr>
          <a:xfrm>
            <a:off x="2738180" y="4374151"/>
            <a:ext cx="2063400" cy="677700"/>
          </a:xfrm>
          <a:prstGeom prst="straightConnector1">
            <a:avLst/>
          </a:prstGeom>
          <a:noFill/>
          <a:ln w="28575" cap="flat" cmpd="sng">
            <a:solidFill>
              <a:srgbClr val="7F7F7F"/>
            </a:solidFill>
            <a:prstDash val="solid"/>
            <a:round/>
            <a:headEnd type="none" w="sm" len="sm"/>
            <a:tailEnd type="none" w="sm" len="sm"/>
          </a:ln>
        </p:spPr>
      </p:cxnSp>
      <p:cxnSp>
        <p:nvCxnSpPr>
          <p:cNvPr id="1018" name="Google Shape;1018;p35"/>
          <p:cNvCxnSpPr>
            <a:stCxn id="984" idx="6"/>
            <a:endCxn id="1002" idx="2"/>
          </p:cNvCxnSpPr>
          <p:nvPr/>
        </p:nvCxnSpPr>
        <p:spPr>
          <a:xfrm>
            <a:off x="3129063" y="4374151"/>
            <a:ext cx="1672500" cy="677700"/>
          </a:xfrm>
          <a:prstGeom prst="straightConnector1">
            <a:avLst/>
          </a:prstGeom>
          <a:noFill/>
          <a:ln w="28575" cap="flat" cmpd="sng">
            <a:solidFill>
              <a:srgbClr val="7F7F7F"/>
            </a:solidFill>
            <a:prstDash val="solid"/>
            <a:round/>
            <a:headEnd type="none" w="sm" len="sm"/>
            <a:tailEnd type="none" w="sm" len="sm"/>
          </a:ln>
        </p:spPr>
      </p:cxnSp>
      <p:cxnSp>
        <p:nvCxnSpPr>
          <p:cNvPr id="1019" name="Google Shape;1019;p35"/>
          <p:cNvCxnSpPr>
            <a:stCxn id="983" idx="6"/>
            <a:endCxn id="1002" idx="2"/>
          </p:cNvCxnSpPr>
          <p:nvPr/>
        </p:nvCxnSpPr>
        <p:spPr>
          <a:xfrm flipH="1">
            <a:off x="4801528" y="4378853"/>
            <a:ext cx="2451000" cy="672900"/>
          </a:xfrm>
          <a:prstGeom prst="straightConnector1">
            <a:avLst/>
          </a:prstGeom>
          <a:noFill/>
          <a:ln w="28575" cap="flat" cmpd="sng">
            <a:solidFill>
              <a:srgbClr val="7F7F7F"/>
            </a:solidFill>
            <a:prstDash val="solid"/>
            <a:round/>
            <a:headEnd type="none" w="sm" len="sm"/>
            <a:tailEnd type="none" w="sm" len="sm"/>
          </a:ln>
        </p:spPr>
      </p:cxnSp>
      <p:cxnSp>
        <p:nvCxnSpPr>
          <p:cNvPr id="1020" name="Google Shape;1020;p35"/>
          <p:cNvCxnSpPr>
            <a:stCxn id="984" idx="6"/>
            <a:endCxn id="1003" idx="2"/>
          </p:cNvCxnSpPr>
          <p:nvPr/>
        </p:nvCxnSpPr>
        <p:spPr>
          <a:xfrm>
            <a:off x="3129063" y="4374151"/>
            <a:ext cx="2295300" cy="673200"/>
          </a:xfrm>
          <a:prstGeom prst="straightConnector1">
            <a:avLst/>
          </a:prstGeom>
          <a:noFill/>
          <a:ln w="28575" cap="flat" cmpd="sng">
            <a:solidFill>
              <a:srgbClr val="7F7F7F"/>
            </a:solidFill>
            <a:prstDash val="solid"/>
            <a:round/>
            <a:headEnd type="none" w="sm" len="sm"/>
            <a:tailEnd type="none" w="sm" len="sm"/>
          </a:ln>
        </p:spPr>
      </p:cxnSp>
      <p:cxnSp>
        <p:nvCxnSpPr>
          <p:cNvPr id="1021" name="Google Shape;1021;p35"/>
          <p:cNvCxnSpPr>
            <a:stCxn id="985" idx="6"/>
            <a:endCxn id="1003" idx="2"/>
          </p:cNvCxnSpPr>
          <p:nvPr/>
        </p:nvCxnSpPr>
        <p:spPr>
          <a:xfrm>
            <a:off x="2738180" y="4374151"/>
            <a:ext cx="2686200" cy="673200"/>
          </a:xfrm>
          <a:prstGeom prst="straightConnector1">
            <a:avLst/>
          </a:prstGeom>
          <a:noFill/>
          <a:ln w="28575" cap="flat" cmpd="sng">
            <a:solidFill>
              <a:srgbClr val="7F7F7F"/>
            </a:solidFill>
            <a:prstDash val="solid"/>
            <a:round/>
            <a:headEnd type="none" w="sm" len="sm"/>
            <a:tailEnd type="none" w="sm" len="sm"/>
          </a:ln>
        </p:spPr>
      </p:cxnSp>
      <p:cxnSp>
        <p:nvCxnSpPr>
          <p:cNvPr id="1022" name="Google Shape;1022;p35"/>
          <p:cNvCxnSpPr>
            <a:stCxn id="983" idx="6"/>
            <a:endCxn id="1003" idx="2"/>
          </p:cNvCxnSpPr>
          <p:nvPr/>
        </p:nvCxnSpPr>
        <p:spPr>
          <a:xfrm flipH="1">
            <a:off x="5424328" y="4378853"/>
            <a:ext cx="1828200" cy="668400"/>
          </a:xfrm>
          <a:prstGeom prst="straightConnector1">
            <a:avLst/>
          </a:prstGeom>
          <a:noFill/>
          <a:ln w="28575" cap="flat" cmpd="sng">
            <a:solidFill>
              <a:srgbClr val="7F7F7F"/>
            </a:solidFill>
            <a:prstDash val="solid"/>
            <a:round/>
            <a:headEnd type="none" w="sm" len="sm"/>
            <a:tailEnd type="none" w="sm" len="sm"/>
          </a:ln>
        </p:spPr>
      </p:cxnSp>
      <p:cxnSp>
        <p:nvCxnSpPr>
          <p:cNvPr id="1023" name="Google Shape;1023;p35"/>
          <p:cNvCxnSpPr>
            <a:stCxn id="985" idx="6"/>
            <a:endCxn id="1004" idx="2"/>
          </p:cNvCxnSpPr>
          <p:nvPr/>
        </p:nvCxnSpPr>
        <p:spPr>
          <a:xfrm>
            <a:off x="2738180" y="4374151"/>
            <a:ext cx="3308100" cy="686100"/>
          </a:xfrm>
          <a:prstGeom prst="straightConnector1">
            <a:avLst/>
          </a:prstGeom>
          <a:noFill/>
          <a:ln w="28575" cap="flat" cmpd="sng">
            <a:solidFill>
              <a:srgbClr val="7F7F7F"/>
            </a:solidFill>
            <a:prstDash val="solid"/>
            <a:round/>
            <a:headEnd type="none" w="sm" len="sm"/>
            <a:tailEnd type="none" w="sm" len="sm"/>
          </a:ln>
        </p:spPr>
      </p:cxnSp>
      <p:cxnSp>
        <p:nvCxnSpPr>
          <p:cNvPr id="1024" name="Google Shape;1024;p35"/>
          <p:cNvCxnSpPr>
            <a:stCxn id="984" idx="6"/>
            <a:endCxn id="1004" idx="2"/>
          </p:cNvCxnSpPr>
          <p:nvPr/>
        </p:nvCxnSpPr>
        <p:spPr>
          <a:xfrm>
            <a:off x="3129063" y="4374151"/>
            <a:ext cx="2917200" cy="686100"/>
          </a:xfrm>
          <a:prstGeom prst="straightConnector1">
            <a:avLst/>
          </a:prstGeom>
          <a:noFill/>
          <a:ln w="28575" cap="flat" cmpd="sng">
            <a:solidFill>
              <a:srgbClr val="7F7F7F"/>
            </a:solidFill>
            <a:prstDash val="solid"/>
            <a:round/>
            <a:headEnd type="none" w="sm" len="sm"/>
            <a:tailEnd type="none" w="sm" len="sm"/>
          </a:ln>
        </p:spPr>
      </p:cxnSp>
      <p:cxnSp>
        <p:nvCxnSpPr>
          <p:cNvPr id="1025" name="Google Shape;1025;p35"/>
          <p:cNvCxnSpPr>
            <a:stCxn id="983" idx="6"/>
            <a:endCxn id="1004" idx="2"/>
          </p:cNvCxnSpPr>
          <p:nvPr/>
        </p:nvCxnSpPr>
        <p:spPr>
          <a:xfrm flipH="1">
            <a:off x="6046228" y="4378853"/>
            <a:ext cx="1206300" cy="681600"/>
          </a:xfrm>
          <a:prstGeom prst="straightConnector1">
            <a:avLst/>
          </a:prstGeom>
          <a:noFill/>
          <a:ln w="28575" cap="flat" cmpd="sng">
            <a:solidFill>
              <a:srgbClr val="7F7F7F"/>
            </a:solidFill>
            <a:prstDash val="solid"/>
            <a:round/>
            <a:headEnd type="none" w="sm" len="sm"/>
            <a:tailEnd type="none" w="sm" len="sm"/>
          </a:ln>
        </p:spPr>
      </p:cxnSp>
      <p:cxnSp>
        <p:nvCxnSpPr>
          <p:cNvPr id="1026" name="Google Shape;1026;p35"/>
          <p:cNvCxnSpPr>
            <a:stCxn id="985" idx="6"/>
            <a:endCxn id="1005" idx="2"/>
          </p:cNvCxnSpPr>
          <p:nvPr/>
        </p:nvCxnSpPr>
        <p:spPr>
          <a:xfrm>
            <a:off x="2738180" y="4374151"/>
            <a:ext cx="3930900" cy="681600"/>
          </a:xfrm>
          <a:prstGeom prst="straightConnector1">
            <a:avLst/>
          </a:prstGeom>
          <a:noFill/>
          <a:ln w="28575" cap="flat" cmpd="sng">
            <a:solidFill>
              <a:srgbClr val="7F7F7F"/>
            </a:solidFill>
            <a:prstDash val="solid"/>
            <a:round/>
            <a:headEnd type="none" w="sm" len="sm"/>
            <a:tailEnd type="none" w="sm" len="sm"/>
          </a:ln>
        </p:spPr>
      </p:cxnSp>
      <p:cxnSp>
        <p:nvCxnSpPr>
          <p:cNvPr id="1027" name="Google Shape;1027;p35"/>
          <p:cNvCxnSpPr>
            <a:stCxn id="984" idx="6"/>
            <a:endCxn id="1005" idx="2"/>
          </p:cNvCxnSpPr>
          <p:nvPr/>
        </p:nvCxnSpPr>
        <p:spPr>
          <a:xfrm>
            <a:off x="3129063" y="4374151"/>
            <a:ext cx="3540300" cy="681600"/>
          </a:xfrm>
          <a:prstGeom prst="straightConnector1">
            <a:avLst/>
          </a:prstGeom>
          <a:noFill/>
          <a:ln w="28575" cap="flat" cmpd="sng">
            <a:solidFill>
              <a:srgbClr val="7F7F7F"/>
            </a:solidFill>
            <a:prstDash val="solid"/>
            <a:round/>
            <a:headEnd type="none" w="sm" len="sm"/>
            <a:tailEnd type="none" w="sm" len="sm"/>
          </a:ln>
        </p:spPr>
      </p:cxnSp>
      <p:cxnSp>
        <p:nvCxnSpPr>
          <p:cNvPr id="1028" name="Google Shape;1028;p35"/>
          <p:cNvCxnSpPr>
            <a:stCxn id="983" idx="6"/>
            <a:endCxn id="1005" idx="2"/>
          </p:cNvCxnSpPr>
          <p:nvPr/>
        </p:nvCxnSpPr>
        <p:spPr>
          <a:xfrm flipH="1">
            <a:off x="6669328" y="4378853"/>
            <a:ext cx="583200" cy="676800"/>
          </a:xfrm>
          <a:prstGeom prst="straightConnector1">
            <a:avLst/>
          </a:prstGeom>
          <a:noFill/>
          <a:ln w="28575" cap="flat" cmpd="sng">
            <a:solidFill>
              <a:srgbClr val="7F7F7F"/>
            </a:solidFill>
            <a:prstDash val="solid"/>
            <a:round/>
            <a:headEnd type="none" w="sm" len="sm"/>
            <a:tailEnd type="none" w="sm" len="sm"/>
          </a:ln>
        </p:spPr>
      </p:cxnSp>
      <p:cxnSp>
        <p:nvCxnSpPr>
          <p:cNvPr id="1029" name="Google Shape;1029;p35"/>
          <p:cNvCxnSpPr>
            <a:stCxn id="985" idx="6"/>
            <a:endCxn id="1006" idx="2"/>
          </p:cNvCxnSpPr>
          <p:nvPr/>
        </p:nvCxnSpPr>
        <p:spPr>
          <a:xfrm>
            <a:off x="2738180" y="4374151"/>
            <a:ext cx="4552800" cy="677700"/>
          </a:xfrm>
          <a:prstGeom prst="straightConnector1">
            <a:avLst/>
          </a:prstGeom>
          <a:noFill/>
          <a:ln w="28575" cap="flat" cmpd="sng">
            <a:solidFill>
              <a:srgbClr val="7F7F7F"/>
            </a:solidFill>
            <a:prstDash val="solid"/>
            <a:round/>
            <a:headEnd type="none" w="sm" len="sm"/>
            <a:tailEnd type="none" w="sm" len="sm"/>
          </a:ln>
        </p:spPr>
      </p:cxnSp>
      <p:cxnSp>
        <p:nvCxnSpPr>
          <p:cNvPr id="1030" name="Google Shape;1030;p35"/>
          <p:cNvCxnSpPr>
            <a:stCxn id="984" idx="6"/>
            <a:endCxn id="1006" idx="2"/>
          </p:cNvCxnSpPr>
          <p:nvPr/>
        </p:nvCxnSpPr>
        <p:spPr>
          <a:xfrm>
            <a:off x="3129063" y="4374151"/>
            <a:ext cx="4162200" cy="677700"/>
          </a:xfrm>
          <a:prstGeom prst="straightConnector1">
            <a:avLst/>
          </a:prstGeom>
          <a:noFill/>
          <a:ln w="28575" cap="flat" cmpd="sng">
            <a:solidFill>
              <a:srgbClr val="7F7F7F"/>
            </a:solidFill>
            <a:prstDash val="solid"/>
            <a:round/>
            <a:headEnd type="none" w="sm" len="sm"/>
            <a:tailEnd type="none" w="sm" len="sm"/>
          </a:ln>
        </p:spPr>
      </p:cxnSp>
      <p:cxnSp>
        <p:nvCxnSpPr>
          <p:cNvPr id="1031" name="Google Shape;1031;p35"/>
          <p:cNvCxnSpPr>
            <a:stCxn id="983" idx="6"/>
            <a:endCxn id="1006" idx="2"/>
          </p:cNvCxnSpPr>
          <p:nvPr/>
        </p:nvCxnSpPr>
        <p:spPr>
          <a:xfrm>
            <a:off x="7252528" y="4378853"/>
            <a:ext cx="38700" cy="672900"/>
          </a:xfrm>
          <a:prstGeom prst="straightConnector1">
            <a:avLst/>
          </a:prstGeom>
          <a:noFill/>
          <a:ln w="28575" cap="flat" cmpd="sng">
            <a:solidFill>
              <a:srgbClr val="7F7F7F"/>
            </a:solidFill>
            <a:prstDash val="solid"/>
            <a:round/>
            <a:headEnd type="none" w="sm" len="sm"/>
            <a:tailEnd type="none" w="sm" len="sm"/>
          </a:ln>
        </p:spPr>
      </p:cxnSp>
      <p:cxnSp>
        <p:nvCxnSpPr>
          <p:cNvPr id="1032" name="Google Shape;1032;p35"/>
          <p:cNvCxnSpPr>
            <a:stCxn id="985" idx="6"/>
            <a:endCxn id="1007" idx="2"/>
          </p:cNvCxnSpPr>
          <p:nvPr/>
        </p:nvCxnSpPr>
        <p:spPr>
          <a:xfrm>
            <a:off x="2738180" y="4374151"/>
            <a:ext cx="5175900" cy="673200"/>
          </a:xfrm>
          <a:prstGeom prst="straightConnector1">
            <a:avLst/>
          </a:prstGeom>
          <a:noFill/>
          <a:ln w="28575" cap="flat" cmpd="sng">
            <a:solidFill>
              <a:srgbClr val="7F7F7F"/>
            </a:solidFill>
            <a:prstDash val="solid"/>
            <a:round/>
            <a:headEnd type="none" w="sm" len="sm"/>
            <a:tailEnd type="none" w="sm" len="sm"/>
          </a:ln>
        </p:spPr>
      </p:cxnSp>
      <p:cxnSp>
        <p:nvCxnSpPr>
          <p:cNvPr id="1033" name="Google Shape;1033;p35"/>
          <p:cNvCxnSpPr>
            <a:stCxn id="984" idx="6"/>
            <a:endCxn id="1007" idx="2"/>
          </p:cNvCxnSpPr>
          <p:nvPr/>
        </p:nvCxnSpPr>
        <p:spPr>
          <a:xfrm>
            <a:off x="3129063" y="4374151"/>
            <a:ext cx="4785000" cy="673200"/>
          </a:xfrm>
          <a:prstGeom prst="straightConnector1">
            <a:avLst/>
          </a:prstGeom>
          <a:noFill/>
          <a:ln w="28575" cap="flat" cmpd="sng">
            <a:solidFill>
              <a:srgbClr val="7F7F7F"/>
            </a:solidFill>
            <a:prstDash val="solid"/>
            <a:round/>
            <a:headEnd type="none" w="sm" len="sm"/>
            <a:tailEnd type="none" w="sm" len="sm"/>
          </a:ln>
        </p:spPr>
      </p:cxnSp>
      <p:cxnSp>
        <p:nvCxnSpPr>
          <p:cNvPr id="1034" name="Google Shape;1034;p35"/>
          <p:cNvCxnSpPr>
            <a:stCxn id="983" idx="6"/>
            <a:endCxn id="1007" idx="2"/>
          </p:cNvCxnSpPr>
          <p:nvPr/>
        </p:nvCxnSpPr>
        <p:spPr>
          <a:xfrm>
            <a:off x="7252528" y="4378853"/>
            <a:ext cx="661500" cy="668400"/>
          </a:xfrm>
          <a:prstGeom prst="straightConnector1">
            <a:avLst/>
          </a:prstGeom>
          <a:noFill/>
          <a:ln w="28575" cap="flat" cmpd="sng">
            <a:solidFill>
              <a:srgbClr val="7F7F7F"/>
            </a:solidFill>
            <a:prstDash val="solid"/>
            <a:round/>
            <a:headEnd type="none" w="sm" len="sm"/>
            <a:tailEnd type="none" w="sm" len="sm"/>
          </a:ln>
        </p:spPr>
      </p:cxnSp>
      <p:pic>
        <p:nvPicPr>
          <p:cNvPr id="1035" name="Google Shape;1035;p35" descr="A picture containing drawing  Description automatically generated"/>
          <p:cNvPicPr preferRelativeResize="0"/>
          <p:nvPr/>
        </p:nvPicPr>
        <p:blipFill rotWithShape="1">
          <a:blip r:embed="rId3">
            <a:alphaModFix/>
          </a:blip>
          <a:srcRect/>
          <a:stretch/>
        </p:blipFill>
        <p:spPr>
          <a:xfrm>
            <a:off x="2910132" y="1745394"/>
            <a:ext cx="786731" cy="786731"/>
          </a:xfrm>
          <a:prstGeom prst="rect">
            <a:avLst/>
          </a:prstGeom>
          <a:noFill/>
          <a:ln>
            <a:noFill/>
          </a:ln>
        </p:spPr>
      </p:pic>
      <p:cxnSp>
        <p:nvCxnSpPr>
          <p:cNvPr id="1036" name="Google Shape;1036;p35"/>
          <p:cNvCxnSpPr/>
          <p:nvPr/>
        </p:nvCxnSpPr>
        <p:spPr>
          <a:xfrm>
            <a:off x="3777845" y="2161555"/>
            <a:ext cx="534433" cy="0"/>
          </a:xfrm>
          <a:prstGeom prst="straightConnector1">
            <a:avLst/>
          </a:prstGeom>
          <a:noFill/>
          <a:ln w="57150" cap="flat" cmpd="sng">
            <a:solidFill>
              <a:schemeClr val="accent4"/>
            </a:solidFill>
            <a:prstDash val="solid"/>
            <a:round/>
            <a:headEnd type="none" w="sm" len="sm"/>
            <a:tailEnd type="triangle" w="med" len="med"/>
          </a:ln>
        </p:spPr>
      </p:cxnSp>
      <p:sp>
        <p:nvSpPr>
          <p:cNvPr id="1037" name="Google Shape;1037;p35"/>
          <p:cNvSpPr txBox="1"/>
          <p:nvPr/>
        </p:nvSpPr>
        <p:spPr>
          <a:xfrm>
            <a:off x="4250852" y="1979511"/>
            <a:ext cx="1795449"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[ 0, 0, …, 0]</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038" name="Google Shape;1038;p35"/>
          <p:cNvCxnSpPr>
            <a:endCxn id="982" idx="2"/>
          </p:cNvCxnSpPr>
          <p:nvPr/>
        </p:nvCxnSpPr>
        <p:spPr>
          <a:xfrm flipH="1">
            <a:off x="2738180" y="2407123"/>
            <a:ext cx="1901400" cy="826200"/>
          </a:xfrm>
          <a:prstGeom prst="straightConnector1">
            <a:avLst/>
          </a:prstGeom>
          <a:noFill/>
          <a:ln w="28575" cap="flat" cmpd="sng">
            <a:solidFill>
              <a:srgbClr val="7F7F7F"/>
            </a:solidFill>
            <a:prstDash val="solid"/>
            <a:round/>
            <a:headEnd type="none" w="sm" len="sm"/>
            <a:tailEnd type="none" w="sm" len="sm"/>
          </a:ln>
        </p:spPr>
      </p:cxnSp>
      <p:cxnSp>
        <p:nvCxnSpPr>
          <p:cNvPr id="1039" name="Google Shape;1039;p35"/>
          <p:cNvCxnSpPr>
            <a:endCxn id="981" idx="2"/>
          </p:cNvCxnSpPr>
          <p:nvPr/>
        </p:nvCxnSpPr>
        <p:spPr>
          <a:xfrm flipH="1">
            <a:off x="3129063" y="2407123"/>
            <a:ext cx="1510500" cy="826200"/>
          </a:xfrm>
          <a:prstGeom prst="straightConnector1">
            <a:avLst/>
          </a:prstGeom>
          <a:noFill/>
          <a:ln w="28575" cap="flat" cmpd="sng">
            <a:solidFill>
              <a:srgbClr val="7F7F7F"/>
            </a:solidFill>
            <a:prstDash val="solid"/>
            <a:round/>
            <a:headEnd type="none" w="sm" len="sm"/>
            <a:tailEnd type="none" w="sm" len="sm"/>
          </a:ln>
        </p:spPr>
      </p:cxnSp>
      <p:cxnSp>
        <p:nvCxnSpPr>
          <p:cNvPr id="1040" name="Google Shape;1040;p35"/>
          <p:cNvCxnSpPr>
            <a:endCxn id="980" idx="2"/>
          </p:cNvCxnSpPr>
          <p:nvPr/>
        </p:nvCxnSpPr>
        <p:spPr>
          <a:xfrm>
            <a:off x="4639528" y="2407025"/>
            <a:ext cx="2613000" cy="831000"/>
          </a:xfrm>
          <a:prstGeom prst="straightConnector1">
            <a:avLst/>
          </a:prstGeom>
          <a:noFill/>
          <a:ln w="28575" cap="flat" cmpd="sng">
            <a:solidFill>
              <a:srgbClr val="7F7F7F"/>
            </a:solidFill>
            <a:prstDash val="solid"/>
            <a:round/>
            <a:headEnd type="none" w="sm" len="sm"/>
            <a:tailEnd type="none" w="sm" len="sm"/>
          </a:ln>
        </p:spPr>
      </p:cxnSp>
      <p:sp>
        <p:nvSpPr>
          <p:cNvPr id="1041" name="Google Shape;1041;p35"/>
          <p:cNvSpPr txBox="1"/>
          <p:nvPr/>
        </p:nvSpPr>
        <p:spPr>
          <a:xfrm>
            <a:off x="3282258" y="3974720"/>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42" name="Google Shape;1042;p35"/>
          <p:cNvSpPr txBox="1"/>
          <p:nvPr/>
        </p:nvSpPr>
        <p:spPr>
          <a:xfrm>
            <a:off x="3282258" y="3130891"/>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043" name="Google Shape;1043;p35"/>
          <p:cNvCxnSpPr>
            <a:endCxn id="982" idx="2"/>
          </p:cNvCxnSpPr>
          <p:nvPr/>
        </p:nvCxnSpPr>
        <p:spPr>
          <a:xfrm flipH="1">
            <a:off x="2738180" y="2415223"/>
            <a:ext cx="2216400" cy="818100"/>
          </a:xfrm>
          <a:prstGeom prst="straightConnector1">
            <a:avLst/>
          </a:prstGeom>
          <a:noFill/>
          <a:ln w="28575" cap="flat" cmpd="sng">
            <a:solidFill>
              <a:srgbClr val="7F7F7F"/>
            </a:solidFill>
            <a:prstDash val="solid"/>
            <a:round/>
            <a:headEnd type="none" w="sm" len="sm"/>
            <a:tailEnd type="none" w="sm" len="sm"/>
          </a:ln>
        </p:spPr>
      </p:cxnSp>
      <p:cxnSp>
        <p:nvCxnSpPr>
          <p:cNvPr id="1044" name="Google Shape;1044;p35"/>
          <p:cNvCxnSpPr>
            <a:endCxn id="981" idx="2"/>
          </p:cNvCxnSpPr>
          <p:nvPr/>
        </p:nvCxnSpPr>
        <p:spPr>
          <a:xfrm flipH="1">
            <a:off x="3129063" y="2415223"/>
            <a:ext cx="1834500" cy="818100"/>
          </a:xfrm>
          <a:prstGeom prst="straightConnector1">
            <a:avLst/>
          </a:prstGeom>
          <a:noFill/>
          <a:ln w="28575" cap="flat" cmpd="sng">
            <a:solidFill>
              <a:srgbClr val="7F7F7F"/>
            </a:solidFill>
            <a:prstDash val="solid"/>
            <a:round/>
            <a:headEnd type="none" w="sm" len="sm"/>
            <a:tailEnd type="none" w="sm" len="sm"/>
          </a:ln>
        </p:spPr>
      </p:cxnSp>
      <p:cxnSp>
        <p:nvCxnSpPr>
          <p:cNvPr id="1045" name="Google Shape;1045;p35"/>
          <p:cNvCxnSpPr>
            <a:endCxn id="980" idx="2"/>
          </p:cNvCxnSpPr>
          <p:nvPr/>
        </p:nvCxnSpPr>
        <p:spPr>
          <a:xfrm>
            <a:off x="4954528" y="2415125"/>
            <a:ext cx="2298000" cy="822900"/>
          </a:xfrm>
          <a:prstGeom prst="straightConnector1">
            <a:avLst/>
          </a:prstGeom>
          <a:noFill/>
          <a:ln w="28575" cap="flat" cmpd="sng">
            <a:solidFill>
              <a:srgbClr val="7F7F7F"/>
            </a:solidFill>
            <a:prstDash val="solid"/>
            <a:round/>
            <a:headEnd type="none" w="sm" len="sm"/>
            <a:tailEnd type="none" w="sm" len="sm"/>
          </a:ln>
        </p:spPr>
      </p:cxnSp>
      <p:cxnSp>
        <p:nvCxnSpPr>
          <p:cNvPr id="1046" name="Google Shape;1046;p35"/>
          <p:cNvCxnSpPr>
            <a:endCxn id="982" idx="2"/>
          </p:cNvCxnSpPr>
          <p:nvPr/>
        </p:nvCxnSpPr>
        <p:spPr>
          <a:xfrm flipH="1">
            <a:off x="2738180" y="2415223"/>
            <a:ext cx="2979300" cy="818100"/>
          </a:xfrm>
          <a:prstGeom prst="straightConnector1">
            <a:avLst/>
          </a:prstGeom>
          <a:noFill/>
          <a:ln w="28575" cap="flat" cmpd="sng">
            <a:solidFill>
              <a:srgbClr val="7F7F7F"/>
            </a:solidFill>
            <a:prstDash val="solid"/>
            <a:round/>
            <a:headEnd type="none" w="sm" len="sm"/>
            <a:tailEnd type="none" w="sm" len="sm"/>
          </a:ln>
        </p:spPr>
      </p:cxnSp>
      <p:cxnSp>
        <p:nvCxnSpPr>
          <p:cNvPr id="1047" name="Google Shape;1047;p35"/>
          <p:cNvCxnSpPr>
            <a:endCxn id="981" idx="2"/>
          </p:cNvCxnSpPr>
          <p:nvPr/>
        </p:nvCxnSpPr>
        <p:spPr>
          <a:xfrm flipH="1">
            <a:off x="3129063" y="2415223"/>
            <a:ext cx="2588400" cy="818100"/>
          </a:xfrm>
          <a:prstGeom prst="straightConnector1">
            <a:avLst/>
          </a:prstGeom>
          <a:noFill/>
          <a:ln w="28575" cap="flat" cmpd="sng">
            <a:solidFill>
              <a:srgbClr val="7F7F7F"/>
            </a:solidFill>
            <a:prstDash val="solid"/>
            <a:round/>
            <a:headEnd type="none" w="sm" len="sm"/>
            <a:tailEnd type="none" w="sm" len="sm"/>
          </a:ln>
        </p:spPr>
      </p:cxnSp>
      <p:cxnSp>
        <p:nvCxnSpPr>
          <p:cNvPr id="1048" name="Google Shape;1048;p35"/>
          <p:cNvCxnSpPr>
            <a:endCxn id="980" idx="2"/>
          </p:cNvCxnSpPr>
          <p:nvPr/>
        </p:nvCxnSpPr>
        <p:spPr>
          <a:xfrm>
            <a:off x="5717428" y="2415125"/>
            <a:ext cx="1535100" cy="822900"/>
          </a:xfrm>
          <a:prstGeom prst="straightConnector1">
            <a:avLst/>
          </a:prstGeom>
          <a:noFill/>
          <a:ln w="28575" cap="flat" cmpd="sng">
            <a:solidFill>
              <a:srgbClr val="7F7F7F"/>
            </a:solidFill>
            <a:prstDash val="solid"/>
            <a:round/>
            <a:headEnd type="none" w="sm" len="sm"/>
            <a:tailEnd type="none" w="sm" len="sm"/>
          </a:ln>
        </p:spPr>
      </p:cxnSp>
      <p:sp>
        <p:nvSpPr>
          <p:cNvPr id="1049" name="Google Shape;1049;p35"/>
          <p:cNvSpPr txBox="1"/>
          <p:nvPr/>
        </p:nvSpPr>
        <p:spPr>
          <a:xfrm>
            <a:off x="8232484" y="1986425"/>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(784,)</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50" name="Google Shape;1050;p35"/>
          <p:cNvSpPr txBox="1"/>
          <p:nvPr/>
        </p:nvSpPr>
        <p:spPr>
          <a:xfrm>
            <a:off x="8232484" y="3154257"/>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51" name="Google Shape;1051;p35"/>
          <p:cNvSpPr txBox="1"/>
          <p:nvPr/>
        </p:nvSpPr>
        <p:spPr>
          <a:xfrm>
            <a:off x="8232484" y="4054293"/>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52" name="Google Shape;1052;p35"/>
          <p:cNvSpPr txBox="1"/>
          <p:nvPr/>
        </p:nvSpPr>
        <p:spPr>
          <a:xfrm>
            <a:off x="8232484" y="5027186"/>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053" name="Google Shape;1053;p35"/>
          <p:cNvSpPr/>
          <p:nvPr/>
        </p:nvSpPr>
        <p:spPr>
          <a:xfrm>
            <a:off x="9215276" y="2157241"/>
            <a:ext cx="150690" cy="3052934"/>
          </a:xfrm>
          <a:prstGeom prst="rightBrace">
            <a:avLst>
              <a:gd name="adj1" fmla="val 8333"/>
              <a:gd name="adj2" fmla="val 50000"/>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054" name="Google Shape;1054;p35"/>
          <p:cNvSpPr txBox="1"/>
          <p:nvPr/>
        </p:nvSpPr>
        <p:spPr>
          <a:xfrm>
            <a:off x="9522449" y="3264894"/>
            <a:ext cx="1025512" cy="830997"/>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层</a:t>
            </a:r>
          </a:p>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大小</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3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tLang="zh-CN" dirty="0">
                <a:latin typeface="Trebuchet MS" panose="020B0603020202020204" pitchFamily="34" charset="0"/>
                <a:ea typeface="黑体" panose="02010609060101010101" pitchFamily="49" charset="-122"/>
                <a:cs typeface="Trebuchet MS"/>
                <a:sym typeface="Trebuchet MS"/>
              </a:rPr>
              <a:t>MNIST </a:t>
            </a:r>
            <a:r>
              <a:rPr lang="zh-CN" altLang="en-US" dirty="0">
                <a:latin typeface="Trebuchet MS" panose="020B0603020202020204" pitchFamily="34" charset="0"/>
                <a:ea typeface="黑体" panose="02010609060101010101" pitchFamily="49" charset="-122"/>
                <a:cs typeface="Microsoft Yahei"/>
                <a:sym typeface="Microsoft Yahei"/>
              </a:rPr>
              <a:t>模型</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061" name="Google Shape;1061;p36"/>
          <p:cNvSpPr/>
          <p:nvPr/>
        </p:nvSpPr>
        <p:spPr>
          <a:xfrm rot="5400000">
            <a:off x="7089571" y="3239018"/>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2" name="Google Shape;1062;p36"/>
          <p:cNvSpPr/>
          <p:nvPr/>
        </p:nvSpPr>
        <p:spPr>
          <a:xfrm rot="5400000">
            <a:off x="2966106" y="32343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3" name="Google Shape;1063;p36"/>
          <p:cNvSpPr/>
          <p:nvPr/>
        </p:nvSpPr>
        <p:spPr>
          <a:xfrm rot="5400000">
            <a:off x="2575223" y="32343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4" name="Google Shape;1064;p36"/>
          <p:cNvSpPr/>
          <p:nvPr/>
        </p:nvSpPr>
        <p:spPr>
          <a:xfrm rot="5400000">
            <a:off x="7089571" y="405393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5" name="Google Shape;1065;p36"/>
          <p:cNvSpPr/>
          <p:nvPr/>
        </p:nvSpPr>
        <p:spPr>
          <a:xfrm rot="5400000">
            <a:off x="2966106" y="40492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6" name="Google Shape;1066;p36"/>
          <p:cNvSpPr/>
          <p:nvPr/>
        </p:nvSpPr>
        <p:spPr>
          <a:xfrm rot="5400000">
            <a:off x="2575223" y="40492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67" name="Google Shape;1067;p36"/>
          <p:cNvSpPr/>
          <p:nvPr/>
        </p:nvSpPr>
        <p:spPr>
          <a:xfrm rot="5400000">
            <a:off x="2116306"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068" name="Google Shape;1068;p36"/>
          <p:cNvCxnSpPr>
            <a:stCxn id="1064" idx="6"/>
            <a:endCxn id="1067" idx="2"/>
          </p:cNvCxnSpPr>
          <p:nvPr/>
        </p:nvCxnSpPr>
        <p:spPr>
          <a:xfrm flipH="1">
            <a:off x="2279128" y="4378853"/>
            <a:ext cx="4973400" cy="672900"/>
          </a:xfrm>
          <a:prstGeom prst="straightConnector1">
            <a:avLst/>
          </a:prstGeom>
          <a:noFill/>
          <a:ln w="28575" cap="flat" cmpd="sng">
            <a:solidFill>
              <a:srgbClr val="7F7F7F"/>
            </a:solidFill>
            <a:prstDash val="solid"/>
            <a:round/>
            <a:headEnd type="none" w="sm" len="sm"/>
            <a:tailEnd type="none" w="sm" len="sm"/>
          </a:ln>
        </p:spPr>
      </p:cxnSp>
      <p:cxnSp>
        <p:nvCxnSpPr>
          <p:cNvPr id="1069" name="Google Shape;1069;p36"/>
          <p:cNvCxnSpPr>
            <a:stCxn id="1065" idx="6"/>
            <a:endCxn id="1067" idx="2"/>
          </p:cNvCxnSpPr>
          <p:nvPr/>
        </p:nvCxnSpPr>
        <p:spPr>
          <a:xfrm flipH="1">
            <a:off x="2279163" y="4374151"/>
            <a:ext cx="849900" cy="677700"/>
          </a:xfrm>
          <a:prstGeom prst="straightConnector1">
            <a:avLst/>
          </a:prstGeom>
          <a:noFill/>
          <a:ln w="28575" cap="flat" cmpd="sng">
            <a:solidFill>
              <a:srgbClr val="7F7F7F"/>
            </a:solidFill>
            <a:prstDash val="solid"/>
            <a:round/>
            <a:headEnd type="none" w="sm" len="sm"/>
            <a:tailEnd type="none" w="sm" len="sm"/>
          </a:ln>
        </p:spPr>
      </p:cxnSp>
      <p:cxnSp>
        <p:nvCxnSpPr>
          <p:cNvPr id="1070" name="Google Shape;1070;p36"/>
          <p:cNvCxnSpPr>
            <a:stCxn id="1066" idx="6"/>
            <a:endCxn id="1067" idx="2"/>
          </p:cNvCxnSpPr>
          <p:nvPr/>
        </p:nvCxnSpPr>
        <p:spPr>
          <a:xfrm flipH="1">
            <a:off x="2279180" y="4374151"/>
            <a:ext cx="459000" cy="677700"/>
          </a:xfrm>
          <a:prstGeom prst="straightConnector1">
            <a:avLst/>
          </a:prstGeom>
          <a:noFill/>
          <a:ln w="28575" cap="flat" cmpd="sng">
            <a:solidFill>
              <a:srgbClr val="7F7F7F"/>
            </a:solidFill>
            <a:prstDash val="solid"/>
            <a:round/>
            <a:headEnd type="none" w="sm" len="sm"/>
            <a:tailEnd type="none" w="sm" len="sm"/>
          </a:ln>
        </p:spPr>
      </p:cxnSp>
      <p:cxnSp>
        <p:nvCxnSpPr>
          <p:cNvPr id="1071" name="Google Shape;1071;p36"/>
          <p:cNvCxnSpPr>
            <a:stCxn id="1063" idx="6"/>
            <a:endCxn id="1064" idx="2"/>
          </p:cNvCxnSpPr>
          <p:nvPr/>
        </p:nvCxnSpPr>
        <p:spPr>
          <a:xfrm>
            <a:off x="2738180" y="3559237"/>
            <a:ext cx="4514400" cy="493800"/>
          </a:xfrm>
          <a:prstGeom prst="straightConnector1">
            <a:avLst/>
          </a:prstGeom>
          <a:noFill/>
          <a:ln w="28575" cap="flat" cmpd="sng">
            <a:solidFill>
              <a:srgbClr val="7F7F7F"/>
            </a:solidFill>
            <a:prstDash val="solid"/>
            <a:round/>
            <a:headEnd type="none" w="sm" len="sm"/>
            <a:tailEnd type="none" w="sm" len="sm"/>
          </a:ln>
        </p:spPr>
      </p:cxnSp>
      <p:cxnSp>
        <p:nvCxnSpPr>
          <p:cNvPr id="1072" name="Google Shape;1072;p36"/>
          <p:cNvCxnSpPr>
            <a:stCxn id="1063" idx="6"/>
            <a:endCxn id="1065" idx="2"/>
          </p:cNvCxnSpPr>
          <p:nvPr/>
        </p:nvCxnSpPr>
        <p:spPr>
          <a:xfrm>
            <a:off x="2738180" y="3559237"/>
            <a:ext cx="390900" cy="489000"/>
          </a:xfrm>
          <a:prstGeom prst="straightConnector1">
            <a:avLst/>
          </a:prstGeom>
          <a:noFill/>
          <a:ln w="28575" cap="flat" cmpd="sng">
            <a:solidFill>
              <a:srgbClr val="7F7F7F"/>
            </a:solidFill>
            <a:prstDash val="solid"/>
            <a:round/>
            <a:headEnd type="none" w="sm" len="sm"/>
            <a:tailEnd type="none" w="sm" len="sm"/>
          </a:ln>
        </p:spPr>
      </p:cxnSp>
      <p:cxnSp>
        <p:nvCxnSpPr>
          <p:cNvPr id="1073" name="Google Shape;1073;p36"/>
          <p:cNvCxnSpPr>
            <a:stCxn id="1063" idx="6"/>
            <a:endCxn id="1066" idx="2"/>
          </p:cNvCxnSpPr>
          <p:nvPr/>
        </p:nvCxnSpPr>
        <p:spPr>
          <a:xfrm>
            <a:off x="2738180" y="3559237"/>
            <a:ext cx="0" cy="489000"/>
          </a:xfrm>
          <a:prstGeom prst="straightConnector1">
            <a:avLst/>
          </a:prstGeom>
          <a:noFill/>
          <a:ln w="28575" cap="flat" cmpd="sng">
            <a:solidFill>
              <a:srgbClr val="7F7F7F"/>
            </a:solidFill>
            <a:prstDash val="solid"/>
            <a:round/>
            <a:headEnd type="none" w="sm" len="sm"/>
            <a:tailEnd type="none" w="sm" len="sm"/>
          </a:ln>
        </p:spPr>
      </p:cxnSp>
      <p:cxnSp>
        <p:nvCxnSpPr>
          <p:cNvPr id="1074" name="Google Shape;1074;p36"/>
          <p:cNvCxnSpPr>
            <a:stCxn id="1061" idx="6"/>
            <a:endCxn id="1064" idx="2"/>
          </p:cNvCxnSpPr>
          <p:nvPr/>
        </p:nvCxnSpPr>
        <p:spPr>
          <a:xfrm>
            <a:off x="7252528" y="3563939"/>
            <a:ext cx="0" cy="489000"/>
          </a:xfrm>
          <a:prstGeom prst="straightConnector1">
            <a:avLst/>
          </a:prstGeom>
          <a:noFill/>
          <a:ln w="28575" cap="flat" cmpd="sng">
            <a:solidFill>
              <a:srgbClr val="7F7F7F"/>
            </a:solidFill>
            <a:prstDash val="solid"/>
            <a:round/>
            <a:headEnd type="none" w="sm" len="sm"/>
            <a:tailEnd type="none" w="sm" len="sm"/>
          </a:ln>
        </p:spPr>
      </p:cxnSp>
      <p:cxnSp>
        <p:nvCxnSpPr>
          <p:cNvPr id="1075" name="Google Shape;1075;p36"/>
          <p:cNvCxnSpPr>
            <a:stCxn id="1061" idx="6"/>
            <a:endCxn id="1065" idx="2"/>
          </p:cNvCxnSpPr>
          <p:nvPr/>
        </p:nvCxnSpPr>
        <p:spPr>
          <a:xfrm flipH="1">
            <a:off x="3129028" y="3563939"/>
            <a:ext cx="4123500" cy="484200"/>
          </a:xfrm>
          <a:prstGeom prst="straightConnector1">
            <a:avLst/>
          </a:prstGeom>
          <a:noFill/>
          <a:ln w="28575" cap="flat" cmpd="sng">
            <a:solidFill>
              <a:srgbClr val="7F7F7F"/>
            </a:solidFill>
            <a:prstDash val="solid"/>
            <a:round/>
            <a:headEnd type="none" w="sm" len="sm"/>
            <a:tailEnd type="none" w="sm" len="sm"/>
          </a:ln>
        </p:spPr>
      </p:cxnSp>
      <p:cxnSp>
        <p:nvCxnSpPr>
          <p:cNvPr id="1076" name="Google Shape;1076;p36"/>
          <p:cNvCxnSpPr>
            <a:stCxn id="1061" idx="6"/>
            <a:endCxn id="1066" idx="2"/>
          </p:cNvCxnSpPr>
          <p:nvPr/>
        </p:nvCxnSpPr>
        <p:spPr>
          <a:xfrm flipH="1">
            <a:off x="2738128" y="3563939"/>
            <a:ext cx="4514400" cy="484200"/>
          </a:xfrm>
          <a:prstGeom prst="straightConnector1">
            <a:avLst/>
          </a:prstGeom>
          <a:noFill/>
          <a:ln w="28575" cap="flat" cmpd="sng">
            <a:solidFill>
              <a:srgbClr val="7F7F7F"/>
            </a:solidFill>
            <a:prstDash val="solid"/>
            <a:round/>
            <a:headEnd type="none" w="sm" len="sm"/>
            <a:tailEnd type="none" w="sm" len="sm"/>
          </a:ln>
        </p:spPr>
      </p:cxnSp>
      <p:cxnSp>
        <p:nvCxnSpPr>
          <p:cNvPr id="1077" name="Google Shape;1077;p36"/>
          <p:cNvCxnSpPr>
            <a:stCxn id="1062" idx="6"/>
            <a:endCxn id="1064" idx="2"/>
          </p:cNvCxnSpPr>
          <p:nvPr/>
        </p:nvCxnSpPr>
        <p:spPr>
          <a:xfrm>
            <a:off x="3129063" y="3559237"/>
            <a:ext cx="4123500" cy="493800"/>
          </a:xfrm>
          <a:prstGeom prst="straightConnector1">
            <a:avLst/>
          </a:prstGeom>
          <a:noFill/>
          <a:ln w="28575" cap="flat" cmpd="sng">
            <a:solidFill>
              <a:srgbClr val="7F7F7F"/>
            </a:solidFill>
            <a:prstDash val="solid"/>
            <a:round/>
            <a:headEnd type="none" w="sm" len="sm"/>
            <a:tailEnd type="none" w="sm" len="sm"/>
          </a:ln>
        </p:spPr>
      </p:cxnSp>
      <p:cxnSp>
        <p:nvCxnSpPr>
          <p:cNvPr id="1078" name="Google Shape;1078;p36"/>
          <p:cNvCxnSpPr>
            <a:stCxn id="1062" idx="6"/>
            <a:endCxn id="1065" idx="2"/>
          </p:cNvCxnSpPr>
          <p:nvPr/>
        </p:nvCxnSpPr>
        <p:spPr>
          <a:xfrm>
            <a:off x="3129063" y="3559237"/>
            <a:ext cx="0" cy="489000"/>
          </a:xfrm>
          <a:prstGeom prst="straightConnector1">
            <a:avLst/>
          </a:prstGeom>
          <a:noFill/>
          <a:ln w="28575" cap="flat" cmpd="sng">
            <a:solidFill>
              <a:srgbClr val="7F7F7F"/>
            </a:solidFill>
            <a:prstDash val="solid"/>
            <a:round/>
            <a:headEnd type="none" w="sm" len="sm"/>
            <a:tailEnd type="none" w="sm" len="sm"/>
          </a:ln>
        </p:spPr>
      </p:cxnSp>
      <p:cxnSp>
        <p:nvCxnSpPr>
          <p:cNvPr id="1079" name="Google Shape;1079;p36"/>
          <p:cNvCxnSpPr>
            <a:stCxn id="1062" idx="6"/>
            <a:endCxn id="1066" idx="2"/>
          </p:cNvCxnSpPr>
          <p:nvPr/>
        </p:nvCxnSpPr>
        <p:spPr>
          <a:xfrm flipH="1">
            <a:off x="2738163" y="3559237"/>
            <a:ext cx="390900" cy="489000"/>
          </a:xfrm>
          <a:prstGeom prst="straightConnector1">
            <a:avLst/>
          </a:prstGeom>
          <a:noFill/>
          <a:ln w="28575" cap="flat" cmpd="sng">
            <a:solidFill>
              <a:srgbClr val="7F7F7F"/>
            </a:solidFill>
            <a:prstDash val="solid"/>
            <a:round/>
            <a:headEnd type="none" w="sm" len="sm"/>
            <a:tailEnd type="none" w="sm" len="sm"/>
          </a:ln>
        </p:spPr>
      </p:cxnSp>
      <p:sp>
        <p:nvSpPr>
          <p:cNvPr id="1080" name="Google Shape;1080;p36"/>
          <p:cNvSpPr/>
          <p:nvPr/>
        </p:nvSpPr>
        <p:spPr>
          <a:xfrm rot="5400000">
            <a:off x="2739222"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1" name="Google Shape;1081;p36"/>
          <p:cNvSpPr/>
          <p:nvPr/>
        </p:nvSpPr>
        <p:spPr>
          <a:xfrm rot="5400000">
            <a:off x="3364441"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2" name="Google Shape;1082;p36"/>
          <p:cNvSpPr/>
          <p:nvPr/>
        </p:nvSpPr>
        <p:spPr>
          <a:xfrm rot="5400000">
            <a:off x="3987357"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3" name="Google Shape;1083;p36"/>
          <p:cNvSpPr/>
          <p:nvPr/>
        </p:nvSpPr>
        <p:spPr>
          <a:xfrm rot="5400000">
            <a:off x="4638524"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4" name="Google Shape;1084;p36"/>
          <p:cNvSpPr/>
          <p:nvPr/>
        </p:nvSpPr>
        <p:spPr>
          <a:xfrm rot="5400000">
            <a:off x="5261440"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5" name="Google Shape;1085;p36"/>
          <p:cNvSpPr/>
          <p:nvPr/>
        </p:nvSpPr>
        <p:spPr>
          <a:xfrm rot="5400000">
            <a:off x="5883344" y="5061344"/>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6" name="Google Shape;1086;p36"/>
          <p:cNvSpPr/>
          <p:nvPr/>
        </p:nvSpPr>
        <p:spPr>
          <a:xfrm rot="5400000">
            <a:off x="6506260" y="5056719"/>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7" name="Google Shape;1087;p36"/>
          <p:cNvSpPr/>
          <p:nvPr/>
        </p:nvSpPr>
        <p:spPr>
          <a:xfrm rot="5400000">
            <a:off x="7128164"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088" name="Google Shape;1088;p36"/>
          <p:cNvSpPr/>
          <p:nvPr/>
        </p:nvSpPr>
        <p:spPr>
          <a:xfrm rot="5400000">
            <a:off x="7751080"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089" name="Google Shape;1089;p36"/>
          <p:cNvCxnSpPr>
            <a:stCxn id="1066" idx="6"/>
            <a:endCxn id="1080" idx="2"/>
          </p:cNvCxnSpPr>
          <p:nvPr/>
        </p:nvCxnSpPr>
        <p:spPr>
          <a:xfrm>
            <a:off x="2738180" y="4374151"/>
            <a:ext cx="164100" cy="673200"/>
          </a:xfrm>
          <a:prstGeom prst="straightConnector1">
            <a:avLst/>
          </a:prstGeom>
          <a:noFill/>
          <a:ln w="28575" cap="flat" cmpd="sng">
            <a:solidFill>
              <a:srgbClr val="7F7F7F"/>
            </a:solidFill>
            <a:prstDash val="solid"/>
            <a:round/>
            <a:headEnd type="none" w="sm" len="sm"/>
            <a:tailEnd type="none" w="sm" len="sm"/>
          </a:ln>
        </p:spPr>
      </p:cxnSp>
      <p:cxnSp>
        <p:nvCxnSpPr>
          <p:cNvPr id="1090" name="Google Shape;1090;p36"/>
          <p:cNvCxnSpPr>
            <a:stCxn id="1065" idx="6"/>
            <a:endCxn id="1080" idx="2"/>
          </p:cNvCxnSpPr>
          <p:nvPr/>
        </p:nvCxnSpPr>
        <p:spPr>
          <a:xfrm flipH="1">
            <a:off x="2902263" y="4374151"/>
            <a:ext cx="226800" cy="673200"/>
          </a:xfrm>
          <a:prstGeom prst="straightConnector1">
            <a:avLst/>
          </a:prstGeom>
          <a:noFill/>
          <a:ln w="28575" cap="flat" cmpd="sng">
            <a:solidFill>
              <a:srgbClr val="7F7F7F"/>
            </a:solidFill>
            <a:prstDash val="solid"/>
            <a:round/>
            <a:headEnd type="none" w="sm" len="sm"/>
            <a:tailEnd type="none" w="sm" len="sm"/>
          </a:ln>
        </p:spPr>
      </p:cxnSp>
      <p:cxnSp>
        <p:nvCxnSpPr>
          <p:cNvPr id="1091" name="Google Shape;1091;p36"/>
          <p:cNvCxnSpPr>
            <a:stCxn id="1064" idx="6"/>
            <a:endCxn id="1080" idx="2"/>
          </p:cNvCxnSpPr>
          <p:nvPr/>
        </p:nvCxnSpPr>
        <p:spPr>
          <a:xfrm flipH="1">
            <a:off x="2902228" y="4378853"/>
            <a:ext cx="4350300" cy="668400"/>
          </a:xfrm>
          <a:prstGeom prst="straightConnector1">
            <a:avLst/>
          </a:prstGeom>
          <a:noFill/>
          <a:ln w="28575" cap="flat" cmpd="sng">
            <a:solidFill>
              <a:srgbClr val="7F7F7F"/>
            </a:solidFill>
            <a:prstDash val="solid"/>
            <a:round/>
            <a:headEnd type="none" w="sm" len="sm"/>
            <a:tailEnd type="none" w="sm" len="sm"/>
          </a:ln>
        </p:spPr>
      </p:cxnSp>
      <p:cxnSp>
        <p:nvCxnSpPr>
          <p:cNvPr id="1092" name="Google Shape;1092;p36"/>
          <p:cNvCxnSpPr>
            <a:stCxn id="1065" idx="6"/>
            <a:endCxn id="1081" idx="2"/>
          </p:cNvCxnSpPr>
          <p:nvPr/>
        </p:nvCxnSpPr>
        <p:spPr>
          <a:xfrm>
            <a:off x="3129063" y="4374151"/>
            <a:ext cx="398400" cy="677700"/>
          </a:xfrm>
          <a:prstGeom prst="straightConnector1">
            <a:avLst/>
          </a:prstGeom>
          <a:noFill/>
          <a:ln w="28575" cap="flat" cmpd="sng">
            <a:solidFill>
              <a:srgbClr val="7F7F7F"/>
            </a:solidFill>
            <a:prstDash val="solid"/>
            <a:round/>
            <a:headEnd type="none" w="sm" len="sm"/>
            <a:tailEnd type="none" w="sm" len="sm"/>
          </a:ln>
        </p:spPr>
      </p:cxnSp>
      <p:cxnSp>
        <p:nvCxnSpPr>
          <p:cNvPr id="1093" name="Google Shape;1093;p36"/>
          <p:cNvCxnSpPr>
            <a:stCxn id="1066" idx="6"/>
            <a:endCxn id="1081" idx="2"/>
          </p:cNvCxnSpPr>
          <p:nvPr/>
        </p:nvCxnSpPr>
        <p:spPr>
          <a:xfrm>
            <a:off x="2738180" y="4374151"/>
            <a:ext cx="789300" cy="677700"/>
          </a:xfrm>
          <a:prstGeom prst="straightConnector1">
            <a:avLst/>
          </a:prstGeom>
          <a:noFill/>
          <a:ln w="28575" cap="flat" cmpd="sng">
            <a:solidFill>
              <a:srgbClr val="7F7F7F"/>
            </a:solidFill>
            <a:prstDash val="solid"/>
            <a:round/>
            <a:headEnd type="none" w="sm" len="sm"/>
            <a:tailEnd type="none" w="sm" len="sm"/>
          </a:ln>
        </p:spPr>
      </p:cxnSp>
      <p:cxnSp>
        <p:nvCxnSpPr>
          <p:cNvPr id="1094" name="Google Shape;1094;p36"/>
          <p:cNvCxnSpPr>
            <a:stCxn id="1064" idx="6"/>
            <a:endCxn id="1081" idx="2"/>
          </p:cNvCxnSpPr>
          <p:nvPr/>
        </p:nvCxnSpPr>
        <p:spPr>
          <a:xfrm flipH="1">
            <a:off x="3527428" y="4378853"/>
            <a:ext cx="3725100" cy="672900"/>
          </a:xfrm>
          <a:prstGeom prst="straightConnector1">
            <a:avLst/>
          </a:prstGeom>
          <a:noFill/>
          <a:ln w="28575" cap="flat" cmpd="sng">
            <a:solidFill>
              <a:srgbClr val="7F7F7F"/>
            </a:solidFill>
            <a:prstDash val="solid"/>
            <a:round/>
            <a:headEnd type="none" w="sm" len="sm"/>
            <a:tailEnd type="none" w="sm" len="sm"/>
          </a:ln>
        </p:spPr>
      </p:cxnSp>
      <p:cxnSp>
        <p:nvCxnSpPr>
          <p:cNvPr id="1095" name="Google Shape;1095;p36"/>
          <p:cNvCxnSpPr>
            <a:stCxn id="1066" idx="6"/>
            <a:endCxn id="1082" idx="2"/>
          </p:cNvCxnSpPr>
          <p:nvPr/>
        </p:nvCxnSpPr>
        <p:spPr>
          <a:xfrm>
            <a:off x="2738180" y="4374151"/>
            <a:ext cx="1412100" cy="673200"/>
          </a:xfrm>
          <a:prstGeom prst="straightConnector1">
            <a:avLst/>
          </a:prstGeom>
          <a:noFill/>
          <a:ln w="28575" cap="flat" cmpd="sng">
            <a:solidFill>
              <a:srgbClr val="7F7F7F"/>
            </a:solidFill>
            <a:prstDash val="solid"/>
            <a:round/>
            <a:headEnd type="none" w="sm" len="sm"/>
            <a:tailEnd type="none" w="sm" len="sm"/>
          </a:ln>
        </p:spPr>
      </p:cxnSp>
      <p:cxnSp>
        <p:nvCxnSpPr>
          <p:cNvPr id="1096" name="Google Shape;1096;p36"/>
          <p:cNvCxnSpPr>
            <a:stCxn id="1065" idx="6"/>
            <a:endCxn id="1082" idx="2"/>
          </p:cNvCxnSpPr>
          <p:nvPr/>
        </p:nvCxnSpPr>
        <p:spPr>
          <a:xfrm>
            <a:off x="3129063" y="4374151"/>
            <a:ext cx="1021200" cy="673200"/>
          </a:xfrm>
          <a:prstGeom prst="straightConnector1">
            <a:avLst/>
          </a:prstGeom>
          <a:noFill/>
          <a:ln w="28575" cap="flat" cmpd="sng">
            <a:solidFill>
              <a:srgbClr val="7F7F7F"/>
            </a:solidFill>
            <a:prstDash val="solid"/>
            <a:round/>
            <a:headEnd type="none" w="sm" len="sm"/>
            <a:tailEnd type="none" w="sm" len="sm"/>
          </a:ln>
        </p:spPr>
      </p:cxnSp>
      <p:cxnSp>
        <p:nvCxnSpPr>
          <p:cNvPr id="1097" name="Google Shape;1097;p36"/>
          <p:cNvCxnSpPr>
            <a:stCxn id="1064" idx="6"/>
            <a:endCxn id="1082" idx="2"/>
          </p:cNvCxnSpPr>
          <p:nvPr/>
        </p:nvCxnSpPr>
        <p:spPr>
          <a:xfrm flipH="1">
            <a:off x="4150228" y="4378853"/>
            <a:ext cx="3102300" cy="668400"/>
          </a:xfrm>
          <a:prstGeom prst="straightConnector1">
            <a:avLst/>
          </a:prstGeom>
          <a:noFill/>
          <a:ln w="28575" cap="flat" cmpd="sng">
            <a:solidFill>
              <a:srgbClr val="7F7F7F"/>
            </a:solidFill>
            <a:prstDash val="solid"/>
            <a:round/>
            <a:headEnd type="none" w="sm" len="sm"/>
            <a:tailEnd type="none" w="sm" len="sm"/>
          </a:ln>
        </p:spPr>
      </p:cxnSp>
      <p:cxnSp>
        <p:nvCxnSpPr>
          <p:cNvPr id="1098" name="Google Shape;1098;p36"/>
          <p:cNvCxnSpPr>
            <a:stCxn id="1066" idx="6"/>
            <a:endCxn id="1083" idx="2"/>
          </p:cNvCxnSpPr>
          <p:nvPr/>
        </p:nvCxnSpPr>
        <p:spPr>
          <a:xfrm>
            <a:off x="2738180" y="4374151"/>
            <a:ext cx="2063400" cy="677700"/>
          </a:xfrm>
          <a:prstGeom prst="straightConnector1">
            <a:avLst/>
          </a:prstGeom>
          <a:noFill/>
          <a:ln w="28575" cap="flat" cmpd="sng">
            <a:solidFill>
              <a:srgbClr val="7F7F7F"/>
            </a:solidFill>
            <a:prstDash val="solid"/>
            <a:round/>
            <a:headEnd type="none" w="sm" len="sm"/>
            <a:tailEnd type="none" w="sm" len="sm"/>
          </a:ln>
        </p:spPr>
      </p:cxnSp>
      <p:cxnSp>
        <p:nvCxnSpPr>
          <p:cNvPr id="1099" name="Google Shape;1099;p36"/>
          <p:cNvCxnSpPr>
            <a:stCxn id="1065" idx="6"/>
            <a:endCxn id="1083" idx="2"/>
          </p:cNvCxnSpPr>
          <p:nvPr/>
        </p:nvCxnSpPr>
        <p:spPr>
          <a:xfrm>
            <a:off x="3129063" y="4374151"/>
            <a:ext cx="1672500" cy="677700"/>
          </a:xfrm>
          <a:prstGeom prst="straightConnector1">
            <a:avLst/>
          </a:prstGeom>
          <a:noFill/>
          <a:ln w="28575" cap="flat" cmpd="sng">
            <a:solidFill>
              <a:srgbClr val="7F7F7F"/>
            </a:solidFill>
            <a:prstDash val="solid"/>
            <a:round/>
            <a:headEnd type="none" w="sm" len="sm"/>
            <a:tailEnd type="none" w="sm" len="sm"/>
          </a:ln>
        </p:spPr>
      </p:cxnSp>
      <p:cxnSp>
        <p:nvCxnSpPr>
          <p:cNvPr id="1100" name="Google Shape;1100;p36"/>
          <p:cNvCxnSpPr>
            <a:stCxn id="1064" idx="6"/>
            <a:endCxn id="1083" idx="2"/>
          </p:cNvCxnSpPr>
          <p:nvPr/>
        </p:nvCxnSpPr>
        <p:spPr>
          <a:xfrm flipH="1">
            <a:off x="4801528" y="4378853"/>
            <a:ext cx="2451000" cy="672900"/>
          </a:xfrm>
          <a:prstGeom prst="straightConnector1">
            <a:avLst/>
          </a:prstGeom>
          <a:noFill/>
          <a:ln w="28575" cap="flat" cmpd="sng">
            <a:solidFill>
              <a:srgbClr val="7F7F7F"/>
            </a:solidFill>
            <a:prstDash val="solid"/>
            <a:round/>
            <a:headEnd type="none" w="sm" len="sm"/>
            <a:tailEnd type="none" w="sm" len="sm"/>
          </a:ln>
        </p:spPr>
      </p:cxnSp>
      <p:cxnSp>
        <p:nvCxnSpPr>
          <p:cNvPr id="1101" name="Google Shape;1101;p36"/>
          <p:cNvCxnSpPr>
            <a:stCxn id="1065" idx="6"/>
            <a:endCxn id="1084" idx="2"/>
          </p:cNvCxnSpPr>
          <p:nvPr/>
        </p:nvCxnSpPr>
        <p:spPr>
          <a:xfrm>
            <a:off x="3129063" y="4374151"/>
            <a:ext cx="2295300" cy="673200"/>
          </a:xfrm>
          <a:prstGeom prst="straightConnector1">
            <a:avLst/>
          </a:prstGeom>
          <a:noFill/>
          <a:ln w="28575" cap="flat" cmpd="sng">
            <a:solidFill>
              <a:srgbClr val="7F7F7F"/>
            </a:solidFill>
            <a:prstDash val="solid"/>
            <a:round/>
            <a:headEnd type="none" w="sm" len="sm"/>
            <a:tailEnd type="none" w="sm" len="sm"/>
          </a:ln>
        </p:spPr>
      </p:cxnSp>
      <p:cxnSp>
        <p:nvCxnSpPr>
          <p:cNvPr id="1102" name="Google Shape;1102;p36"/>
          <p:cNvCxnSpPr>
            <a:stCxn id="1066" idx="6"/>
            <a:endCxn id="1084" idx="2"/>
          </p:cNvCxnSpPr>
          <p:nvPr/>
        </p:nvCxnSpPr>
        <p:spPr>
          <a:xfrm>
            <a:off x="2738180" y="4374151"/>
            <a:ext cx="2686200" cy="673200"/>
          </a:xfrm>
          <a:prstGeom prst="straightConnector1">
            <a:avLst/>
          </a:prstGeom>
          <a:noFill/>
          <a:ln w="28575" cap="flat" cmpd="sng">
            <a:solidFill>
              <a:srgbClr val="7F7F7F"/>
            </a:solidFill>
            <a:prstDash val="solid"/>
            <a:round/>
            <a:headEnd type="none" w="sm" len="sm"/>
            <a:tailEnd type="none" w="sm" len="sm"/>
          </a:ln>
        </p:spPr>
      </p:cxnSp>
      <p:cxnSp>
        <p:nvCxnSpPr>
          <p:cNvPr id="1103" name="Google Shape;1103;p36"/>
          <p:cNvCxnSpPr>
            <a:stCxn id="1064" idx="6"/>
            <a:endCxn id="1084" idx="2"/>
          </p:cNvCxnSpPr>
          <p:nvPr/>
        </p:nvCxnSpPr>
        <p:spPr>
          <a:xfrm flipH="1">
            <a:off x="5424328" y="4378853"/>
            <a:ext cx="1828200" cy="668400"/>
          </a:xfrm>
          <a:prstGeom prst="straightConnector1">
            <a:avLst/>
          </a:prstGeom>
          <a:noFill/>
          <a:ln w="28575" cap="flat" cmpd="sng">
            <a:solidFill>
              <a:srgbClr val="7F7F7F"/>
            </a:solidFill>
            <a:prstDash val="solid"/>
            <a:round/>
            <a:headEnd type="none" w="sm" len="sm"/>
            <a:tailEnd type="none" w="sm" len="sm"/>
          </a:ln>
        </p:spPr>
      </p:cxnSp>
      <p:cxnSp>
        <p:nvCxnSpPr>
          <p:cNvPr id="1104" name="Google Shape;1104;p36"/>
          <p:cNvCxnSpPr>
            <a:stCxn id="1066" idx="6"/>
            <a:endCxn id="1085" idx="2"/>
          </p:cNvCxnSpPr>
          <p:nvPr/>
        </p:nvCxnSpPr>
        <p:spPr>
          <a:xfrm>
            <a:off x="2738180" y="4374151"/>
            <a:ext cx="3308100" cy="686100"/>
          </a:xfrm>
          <a:prstGeom prst="straightConnector1">
            <a:avLst/>
          </a:prstGeom>
          <a:noFill/>
          <a:ln w="28575" cap="flat" cmpd="sng">
            <a:solidFill>
              <a:srgbClr val="7F7F7F"/>
            </a:solidFill>
            <a:prstDash val="solid"/>
            <a:round/>
            <a:headEnd type="none" w="sm" len="sm"/>
            <a:tailEnd type="none" w="sm" len="sm"/>
          </a:ln>
        </p:spPr>
      </p:cxnSp>
      <p:cxnSp>
        <p:nvCxnSpPr>
          <p:cNvPr id="1105" name="Google Shape;1105;p36"/>
          <p:cNvCxnSpPr>
            <a:stCxn id="1065" idx="6"/>
            <a:endCxn id="1085" idx="2"/>
          </p:cNvCxnSpPr>
          <p:nvPr/>
        </p:nvCxnSpPr>
        <p:spPr>
          <a:xfrm>
            <a:off x="3129063" y="4374151"/>
            <a:ext cx="2917200" cy="686100"/>
          </a:xfrm>
          <a:prstGeom prst="straightConnector1">
            <a:avLst/>
          </a:prstGeom>
          <a:noFill/>
          <a:ln w="28575" cap="flat" cmpd="sng">
            <a:solidFill>
              <a:srgbClr val="7F7F7F"/>
            </a:solidFill>
            <a:prstDash val="solid"/>
            <a:round/>
            <a:headEnd type="none" w="sm" len="sm"/>
            <a:tailEnd type="none" w="sm" len="sm"/>
          </a:ln>
        </p:spPr>
      </p:cxnSp>
      <p:cxnSp>
        <p:nvCxnSpPr>
          <p:cNvPr id="1106" name="Google Shape;1106;p36"/>
          <p:cNvCxnSpPr>
            <a:stCxn id="1064" idx="6"/>
            <a:endCxn id="1085" idx="2"/>
          </p:cNvCxnSpPr>
          <p:nvPr/>
        </p:nvCxnSpPr>
        <p:spPr>
          <a:xfrm flipH="1">
            <a:off x="6046228" y="4378853"/>
            <a:ext cx="1206300" cy="681600"/>
          </a:xfrm>
          <a:prstGeom prst="straightConnector1">
            <a:avLst/>
          </a:prstGeom>
          <a:noFill/>
          <a:ln w="28575" cap="flat" cmpd="sng">
            <a:solidFill>
              <a:srgbClr val="7F7F7F"/>
            </a:solidFill>
            <a:prstDash val="solid"/>
            <a:round/>
            <a:headEnd type="none" w="sm" len="sm"/>
            <a:tailEnd type="none" w="sm" len="sm"/>
          </a:ln>
        </p:spPr>
      </p:cxnSp>
      <p:cxnSp>
        <p:nvCxnSpPr>
          <p:cNvPr id="1107" name="Google Shape;1107;p36"/>
          <p:cNvCxnSpPr>
            <a:stCxn id="1066" idx="6"/>
            <a:endCxn id="1086" idx="2"/>
          </p:cNvCxnSpPr>
          <p:nvPr/>
        </p:nvCxnSpPr>
        <p:spPr>
          <a:xfrm>
            <a:off x="2738180" y="4374151"/>
            <a:ext cx="3930900" cy="681600"/>
          </a:xfrm>
          <a:prstGeom prst="straightConnector1">
            <a:avLst/>
          </a:prstGeom>
          <a:noFill/>
          <a:ln w="28575" cap="flat" cmpd="sng">
            <a:solidFill>
              <a:srgbClr val="7F7F7F"/>
            </a:solidFill>
            <a:prstDash val="solid"/>
            <a:round/>
            <a:headEnd type="none" w="sm" len="sm"/>
            <a:tailEnd type="none" w="sm" len="sm"/>
          </a:ln>
        </p:spPr>
      </p:cxnSp>
      <p:cxnSp>
        <p:nvCxnSpPr>
          <p:cNvPr id="1108" name="Google Shape;1108;p36"/>
          <p:cNvCxnSpPr>
            <a:stCxn id="1065" idx="6"/>
            <a:endCxn id="1086" idx="2"/>
          </p:cNvCxnSpPr>
          <p:nvPr/>
        </p:nvCxnSpPr>
        <p:spPr>
          <a:xfrm>
            <a:off x="3129063" y="4374151"/>
            <a:ext cx="3540300" cy="681600"/>
          </a:xfrm>
          <a:prstGeom prst="straightConnector1">
            <a:avLst/>
          </a:prstGeom>
          <a:noFill/>
          <a:ln w="28575" cap="flat" cmpd="sng">
            <a:solidFill>
              <a:srgbClr val="7F7F7F"/>
            </a:solidFill>
            <a:prstDash val="solid"/>
            <a:round/>
            <a:headEnd type="none" w="sm" len="sm"/>
            <a:tailEnd type="none" w="sm" len="sm"/>
          </a:ln>
        </p:spPr>
      </p:cxnSp>
      <p:cxnSp>
        <p:nvCxnSpPr>
          <p:cNvPr id="1109" name="Google Shape;1109;p36"/>
          <p:cNvCxnSpPr>
            <a:stCxn id="1064" idx="6"/>
            <a:endCxn id="1086" idx="2"/>
          </p:cNvCxnSpPr>
          <p:nvPr/>
        </p:nvCxnSpPr>
        <p:spPr>
          <a:xfrm flipH="1">
            <a:off x="6669328" y="4378853"/>
            <a:ext cx="583200" cy="676800"/>
          </a:xfrm>
          <a:prstGeom prst="straightConnector1">
            <a:avLst/>
          </a:prstGeom>
          <a:noFill/>
          <a:ln w="28575" cap="flat" cmpd="sng">
            <a:solidFill>
              <a:srgbClr val="7F7F7F"/>
            </a:solidFill>
            <a:prstDash val="solid"/>
            <a:round/>
            <a:headEnd type="none" w="sm" len="sm"/>
            <a:tailEnd type="none" w="sm" len="sm"/>
          </a:ln>
        </p:spPr>
      </p:cxnSp>
      <p:cxnSp>
        <p:nvCxnSpPr>
          <p:cNvPr id="1110" name="Google Shape;1110;p36"/>
          <p:cNvCxnSpPr>
            <a:stCxn id="1066" idx="6"/>
            <a:endCxn id="1087" idx="2"/>
          </p:cNvCxnSpPr>
          <p:nvPr/>
        </p:nvCxnSpPr>
        <p:spPr>
          <a:xfrm>
            <a:off x="2738180" y="4374151"/>
            <a:ext cx="4552800" cy="677700"/>
          </a:xfrm>
          <a:prstGeom prst="straightConnector1">
            <a:avLst/>
          </a:prstGeom>
          <a:noFill/>
          <a:ln w="28575" cap="flat" cmpd="sng">
            <a:solidFill>
              <a:srgbClr val="7F7F7F"/>
            </a:solidFill>
            <a:prstDash val="solid"/>
            <a:round/>
            <a:headEnd type="none" w="sm" len="sm"/>
            <a:tailEnd type="none" w="sm" len="sm"/>
          </a:ln>
        </p:spPr>
      </p:cxnSp>
      <p:cxnSp>
        <p:nvCxnSpPr>
          <p:cNvPr id="1111" name="Google Shape;1111;p36"/>
          <p:cNvCxnSpPr>
            <a:stCxn id="1065" idx="6"/>
            <a:endCxn id="1087" idx="2"/>
          </p:cNvCxnSpPr>
          <p:nvPr/>
        </p:nvCxnSpPr>
        <p:spPr>
          <a:xfrm>
            <a:off x="3129063" y="4374151"/>
            <a:ext cx="4162200" cy="677700"/>
          </a:xfrm>
          <a:prstGeom prst="straightConnector1">
            <a:avLst/>
          </a:prstGeom>
          <a:noFill/>
          <a:ln w="28575" cap="flat" cmpd="sng">
            <a:solidFill>
              <a:srgbClr val="7F7F7F"/>
            </a:solidFill>
            <a:prstDash val="solid"/>
            <a:round/>
            <a:headEnd type="none" w="sm" len="sm"/>
            <a:tailEnd type="none" w="sm" len="sm"/>
          </a:ln>
        </p:spPr>
      </p:cxnSp>
      <p:cxnSp>
        <p:nvCxnSpPr>
          <p:cNvPr id="1112" name="Google Shape;1112;p36"/>
          <p:cNvCxnSpPr>
            <a:stCxn id="1064" idx="6"/>
            <a:endCxn id="1087" idx="2"/>
          </p:cNvCxnSpPr>
          <p:nvPr/>
        </p:nvCxnSpPr>
        <p:spPr>
          <a:xfrm>
            <a:off x="7252528" y="4378853"/>
            <a:ext cx="38700" cy="672900"/>
          </a:xfrm>
          <a:prstGeom prst="straightConnector1">
            <a:avLst/>
          </a:prstGeom>
          <a:noFill/>
          <a:ln w="28575" cap="flat" cmpd="sng">
            <a:solidFill>
              <a:srgbClr val="7F7F7F"/>
            </a:solidFill>
            <a:prstDash val="solid"/>
            <a:round/>
            <a:headEnd type="none" w="sm" len="sm"/>
            <a:tailEnd type="none" w="sm" len="sm"/>
          </a:ln>
        </p:spPr>
      </p:cxnSp>
      <p:cxnSp>
        <p:nvCxnSpPr>
          <p:cNvPr id="1113" name="Google Shape;1113;p36"/>
          <p:cNvCxnSpPr>
            <a:stCxn id="1066" idx="6"/>
            <a:endCxn id="1088" idx="2"/>
          </p:cNvCxnSpPr>
          <p:nvPr/>
        </p:nvCxnSpPr>
        <p:spPr>
          <a:xfrm>
            <a:off x="2738180" y="4374151"/>
            <a:ext cx="5175900" cy="673200"/>
          </a:xfrm>
          <a:prstGeom prst="straightConnector1">
            <a:avLst/>
          </a:prstGeom>
          <a:noFill/>
          <a:ln w="28575" cap="flat" cmpd="sng">
            <a:solidFill>
              <a:srgbClr val="7F7F7F"/>
            </a:solidFill>
            <a:prstDash val="solid"/>
            <a:round/>
            <a:headEnd type="none" w="sm" len="sm"/>
            <a:tailEnd type="none" w="sm" len="sm"/>
          </a:ln>
        </p:spPr>
      </p:cxnSp>
      <p:cxnSp>
        <p:nvCxnSpPr>
          <p:cNvPr id="1114" name="Google Shape;1114;p36"/>
          <p:cNvCxnSpPr>
            <a:stCxn id="1065" idx="6"/>
            <a:endCxn id="1088" idx="2"/>
          </p:cNvCxnSpPr>
          <p:nvPr/>
        </p:nvCxnSpPr>
        <p:spPr>
          <a:xfrm>
            <a:off x="3129063" y="4374151"/>
            <a:ext cx="4785000" cy="673200"/>
          </a:xfrm>
          <a:prstGeom prst="straightConnector1">
            <a:avLst/>
          </a:prstGeom>
          <a:noFill/>
          <a:ln w="28575" cap="flat" cmpd="sng">
            <a:solidFill>
              <a:srgbClr val="7F7F7F"/>
            </a:solidFill>
            <a:prstDash val="solid"/>
            <a:round/>
            <a:headEnd type="none" w="sm" len="sm"/>
            <a:tailEnd type="none" w="sm" len="sm"/>
          </a:ln>
        </p:spPr>
      </p:cxnSp>
      <p:cxnSp>
        <p:nvCxnSpPr>
          <p:cNvPr id="1115" name="Google Shape;1115;p36"/>
          <p:cNvCxnSpPr>
            <a:stCxn id="1064" idx="6"/>
            <a:endCxn id="1088" idx="2"/>
          </p:cNvCxnSpPr>
          <p:nvPr/>
        </p:nvCxnSpPr>
        <p:spPr>
          <a:xfrm>
            <a:off x="7252528" y="4378853"/>
            <a:ext cx="661500" cy="668400"/>
          </a:xfrm>
          <a:prstGeom prst="straightConnector1">
            <a:avLst/>
          </a:prstGeom>
          <a:noFill/>
          <a:ln w="28575" cap="flat" cmpd="sng">
            <a:solidFill>
              <a:srgbClr val="7F7F7F"/>
            </a:solidFill>
            <a:prstDash val="solid"/>
            <a:round/>
            <a:headEnd type="none" w="sm" len="sm"/>
            <a:tailEnd type="none" w="sm" len="sm"/>
          </a:ln>
        </p:spPr>
      </p:cxnSp>
      <p:pic>
        <p:nvPicPr>
          <p:cNvPr id="1116" name="Google Shape;1116;p36" descr="A picture containing drawing  Description automatically generated"/>
          <p:cNvPicPr preferRelativeResize="0"/>
          <p:nvPr/>
        </p:nvPicPr>
        <p:blipFill rotWithShape="1">
          <a:blip r:embed="rId3">
            <a:alphaModFix/>
          </a:blip>
          <a:srcRect/>
          <a:stretch/>
        </p:blipFill>
        <p:spPr>
          <a:xfrm>
            <a:off x="2910132" y="1745394"/>
            <a:ext cx="786731" cy="786731"/>
          </a:xfrm>
          <a:prstGeom prst="rect">
            <a:avLst/>
          </a:prstGeom>
          <a:noFill/>
          <a:ln>
            <a:noFill/>
          </a:ln>
        </p:spPr>
      </p:pic>
      <p:cxnSp>
        <p:nvCxnSpPr>
          <p:cNvPr id="1117" name="Google Shape;1117;p36"/>
          <p:cNvCxnSpPr/>
          <p:nvPr/>
        </p:nvCxnSpPr>
        <p:spPr>
          <a:xfrm>
            <a:off x="3777845" y="2161555"/>
            <a:ext cx="534433" cy="0"/>
          </a:xfrm>
          <a:prstGeom prst="straightConnector1">
            <a:avLst/>
          </a:prstGeom>
          <a:noFill/>
          <a:ln w="57150" cap="flat" cmpd="sng">
            <a:solidFill>
              <a:schemeClr val="accent4"/>
            </a:solidFill>
            <a:prstDash val="solid"/>
            <a:round/>
            <a:headEnd type="none" w="sm" len="sm"/>
            <a:tailEnd type="triangle" w="med" len="med"/>
          </a:ln>
        </p:spPr>
      </p:cxnSp>
      <p:sp>
        <p:nvSpPr>
          <p:cNvPr id="1118" name="Google Shape;1118;p36"/>
          <p:cNvSpPr txBox="1"/>
          <p:nvPr/>
        </p:nvSpPr>
        <p:spPr>
          <a:xfrm>
            <a:off x="4250852" y="1979511"/>
            <a:ext cx="1795449"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[ 0, 0, …, 0]</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119" name="Google Shape;1119;p36"/>
          <p:cNvCxnSpPr>
            <a:endCxn id="1063" idx="2"/>
          </p:cNvCxnSpPr>
          <p:nvPr/>
        </p:nvCxnSpPr>
        <p:spPr>
          <a:xfrm flipH="1">
            <a:off x="2738180" y="2407123"/>
            <a:ext cx="1901400" cy="826200"/>
          </a:xfrm>
          <a:prstGeom prst="straightConnector1">
            <a:avLst/>
          </a:prstGeom>
          <a:noFill/>
          <a:ln w="28575" cap="flat" cmpd="sng">
            <a:solidFill>
              <a:srgbClr val="7F7F7F"/>
            </a:solidFill>
            <a:prstDash val="solid"/>
            <a:round/>
            <a:headEnd type="none" w="sm" len="sm"/>
            <a:tailEnd type="none" w="sm" len="sm"/>
          </a:ln>
        </p:spPr>
      </p:cxnSp>
      <p:cxnSp>
        <p:nvCxnSpPr>
          <p:cNvPr id="1120" name="Google Shape;1120;p36"/>
          <p:cNvCxnSpPr>
            <a:endCxn id="1062" idx="2"/>
          </p:cNvCxnSpPr>
          <p:nvPr/>
        </p:nvCxnSpPr>
        <p:spPr>
          <a:xfrm flipH="1">
            <a:off x="3129063" y="2407123"/>
            <a:ext cx="1510500" cy="826200"/>
          </a:xfrm>
          <a:prstGeom prst="straightConnector1">
            <a:avLst/>
          </a:prstGeom>
          <a:noFill/>
          <a:ln w="28575" cap="flat" cmpd="sng">
            <a:solidFill>
              <a:srgbClr val="7F7F7F"/>
            </a:solidFill>
            <a:prstDash val="solid"/>
            <a:round/>
            <a:headEnd type="none" w="sm" len="sm"/>
            <a:tailEnd type="none" w="sm" len="sm"/>
          </a:ln>
        </p:spPr>
      </p:cxnSp>
      <p:cxnSp>
        <p:nvCxnSpPr>
          <p:cNvPr id="1121" name="Google Shape;1121;p36"/>
          <p:cNvCxnSpPr>
            <a:endCxn id="1061" idx="2"/>
          </p:cNvCxnSpPr>
          <p:nvPr/>
        </p:nvCxnSpPr>
        <p:spPr>
          <a:xfrm>
            <a:off x="4639528" y="2407025"/>
            <a:ext cx="2613000" cy="831000"/>
          </a:xfrm>
          <a:prstGeom prst="straightConnector1">
            <a:avLst/>
          </a:prstGeom>
          <a:noFill/>
          <a:ln w="28575" cap="flat" cmpd="sng">
            <a:solidFill>
              <a:srgbClr val="7F7F7F"/>
            </a:solidFill>
            <a:prstDash val="solid"/>
            <a:round/>
            <a:headEnd type="none" w="sm" len="sm"/>
            <a:tailEnd type="none" w="sm" len="sm"/>
          </a:ln>
        </p:spPr>
      </p:cxnSp>
      <p:sp>
        <p:nvSpPr>
          <p:cNvPr id="1122" name="Google Shape;1122;p36"/>
          <p:cNvSpPr txBox="1"/>
          <p:nvPr/>
        </p:nvSpPr>
        <p:spPr>
          <a:xfrm>
            <a:off x="3282258" y="3974720"/>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23" name="Google Shape;1123;p36"/>
          <p:cNvSpPr txBox="1"/>
          <p:nvPr/>
        </p:nvSpPr>
        <p:spPr>
          <a:xfrm>
            <a:off x="3282258" y="3130891"/>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124" name="Google Shape;1124;p36"/>
          <p:cNvCxnSpPr>
            <a:endCxn id="1063" idx="2"/>
          </p:cNvCxnSpPr>
          <p:nvPr/>
        </p:nvCxnSpPr>
        <p:spPr>
          <a:xfrm flipH="1">
            <a:off x="2738180" y="2415223"/>
            <a:ext cx="2216400" cy="818100"/>
          </a:xfrm>
          <a:prstGeom prst="straightConnector1">
            <a:avLst/>
          </a:prstGeom>
          <a:noFill/>
          <a:ln w="28575" cap="flat" cmpd="sng">
            <a:solidFill>
              <a:srgbClr val="7F7F7F"/>
            </a:solidFill>
            <a:prstDash val="solid"/>
            <a:round/>
            <a:headEnd type="none" w="sm" len="sm"/>
            <a:tailEnd type="none" w="sm" len="sm"/>
          </a:ln>
        </p:spPr>
      </p:cxnSp>
      <p:cxnSp>
        <p:nvCxnSpPr>
          <p:cNvPr id="1125" name="Google Shape;1125;p36"/>
          <p:cNvCxnSpPr>
            <a:endCxn id="1062" idx="2"/>
          </p:cNvCxnSpPr>
          <p:nvPr/>
        </p:nvCxnSpPr>
        <p:spPr>
          <a:xfrm flipH="1">
            <a:off x="3129063" y="2415223"/>
            <a:ext cx="1834500" cy="818100"/>
          </a:xfrm>
          <a:prstGeom prst="straightConnector1">
            <a:avLst/>
          </a:prstGeom>
          <a:noFill/>
          <a:ln w="28575" cap="flat" cmpd="sng">
            <a:solidFill>
              <a:srgbClr val="7F7F7F"/>
            </a:solidFill>
            <a:prstDash val="solid"/>
            <a:round/>
            <a:headEnd type="none" w="sm" len="sm"/>
            <a:tailEnd type="none" w="sm" len="sm"/>
          </a:ln>
        </p:spPr>
      </p:cxnSp>
      <p:cxnSp>
        <p:nvCxnSpPr>
          <p:cNvPr id="1126" name="Google Shape;1126;p36"/>
          <p:cNvCxnSpPr>
            <a:endCxn id="1061" idx="2"/>
          </p:cNvCxnSpPr>
          <p:nvPr/>
        </p:nvCxnSpPr>
        <p:spPr>
          <a:xfrm>
            <a:off x="4954528" y="2415125"/>
            <a:ext cx="2298000" cy="822900"/>
          </a:xfrm>
          <a:prstGeom prst="straightConnector1">
            <a:avLst/>
          </a:prstGeom>
          <a:noFill/>
          <a:ln w="28575" cap="flat" cmpd="sng">
            <a:solidFill>
              <a:srgbClr val="7F7F7F"/>
            </a:solidFill>
            <a:prstDash val="solid"/>
            <a:round/>
            <a:headEnd type="none" w="sm" len="sm"/>
            <a:tailEnd type="none" w="sm" len="sm"/>
          </a:ln>
        </p:spPr>
      </p:cxnSp>
      <p:cxnSp>
        <p:nvCxnSpPr>
          <p:cNvPr id="1127" name="Google Shape;1127;p36"/>
          <p:cNvCxnSpPr>
            <a:endCxn id="1063" idx="2"/>
          </p:cNvCxnSpPr>
          <p:nvPr/>
        </p:nvCxnSpPr>
        <p:spPr>
          <a:xfrm flipH="1">
            <a:off x="2738180" y="2415223"/>
            <a:ext cx="2979300" cy="818100"/>
          </a:xfrm>
          <a:prstGeom prst="straightConnector1">
            <a:avLst/>
          </a:prstGeom>
          <a:noFill/>
          <a:ln w="28575" cap="flat" cmpd="sng">
            <a:solidFill>
              <a:srgbClr val="7F7F7F"/>
            </a:solidFill>
            <a:prstDash val="solid"/>
            <a:round/>
            <a:headEnd type="none" w="sm" len="sm"/>
            <a:tailEnd type="none" w="sm" len="sm"/>
          </a:ln>
        </p:spPr>
      </p:cxnSp>
      <p:cxnSp>
        <p:nvCxnSpPr>
          <p:cNvPr id="1128" name="Google Shape;1128;p36"/>
          <p:cNvCxnSpPr>
            <a:endCxn id="1062" idx="2"/>
          </p:cNvCxnSpPr>
          <p:nvPr/>
        </p:nvCxnSpPr>
        <p:spPr>
          <a:xfrm flipH="1">
            <a:off x="3129063" y="2415223"/>
            <a:ext cx="2588400" cy="818100"/>
          </a:xfrm>
          <a:prstGeom prst="straightConnector1">
            <a:avLst/>
          </a:prstGeom>
          <a:noFill/>
          <a:ln w="28575" cap="flat" cmpd="sng">
            <a:solidFill>
              <a:srgbClr val="7F7F7F"/>
            </a:solidFill>
            <a:prstDash val="solid"/>
            <a:round/>
            <a:headEnd type="none" w="sm" len="sm"/>
            <a:tailEnd type="none" w="sm" len="sm"/>
          </a:ln>
        </p:spPr>
      </p:cxnSp>
      <p:cxnSp>
        <p:nvCxnSpPr>
          <p:cNvPr id="1129" name="Google Shape;1129;p36"/>
          <p:cNvCxnSpPr>
            <a:endCxn id="1061" idx="2"/>
          </p:cNvCxnSpPr>
          <p:nvPr/>
        </p:nvCxnSpPr>
        <p:spPr>
          <a:xfrm>
            <a:off x="5717428" y="2415125"/>
            <a:ext cx="1535100" cy="822900"/>
          </a:xfrm>
          <a:prstGeom prst="straightConnector1">
            <a:avLst/>
          </a:prstGeom>
          <a:noFill/>
          <a:ln w="28575" cap="flat" cmpd="sng">
            <a:solidFill>
              <a:srgbClr val="7F7F7F"/>
            </a:solidFill>
            <a:prstDash val="solid"/>
            <a:round/>
            <a:headEnd type="none" w="sm" len="sm"/>
            <a:tailEnd type="none" w="sm" len="sm"/>
          </a:ln>
        </p:spPr>
      </p:cxnSp>
      <p:sp>
        <p:nvSpPr>
          <p:cNvPr id="1130" name="Google Shape;1130;p36"/>
          <p:cNvSpPr txBox="1"/>
          <p:nvPr/>
        </p:nvSpPr>
        <p:spPr>
          <a:xfrm>
            <a:off x="8232484" y="1986425"/>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(784,)</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1" name="Google Shape;1131;p36"/>
          <p:cNvSpPr txBox="1"/>
          <p:nvPr/>
        </p:nvSpPr>
        <p:spPr>
          <a:xfrm>
            <a:off x="8232484" y="3154257"/>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2" name="Google Shape;1132;p36"/>
          <p:cNvSpPr txBox="1"/>
          <p:nvPr/>
        </p:nvSpPr>
        <p:spPr>
          <a:xfrm>
            <a:off x="8232484" y="4054293"/>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3" name="Google Shape;1133;p36"/>
          <p:cNvSpPr txBox="1"/>
          <p:nvPr/>
        </p:nvSpPr>
        <p:spPr>
          <a:xfrm>
            <a:off x="8232484" y="5027186"/>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134" name="Google Shape;1134;p36"/>
          <p:cNvSpPr/>
          <p:nvPr/>
        </p:nvSpPr>
        <p:spPr>
          <a:xfrm>
            <a:off x="9215276" y="2157241"/>
            <a:ext cx="150690" cy="3052934"/>
          </a:xfrm>
          <a:prstGeom prst="rightBrace">
            <a:avLst>
              <a:gd name="adj1" fmla="val 8333"/>
              <a:gd name="adj2" fmla="val 50000"/>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135" name="Google Shape;1135;p36"/>
          <p:cNvSpPr txBox="1"/>
          <p:nvPr/>
        </p:nvSpPr>
        <p:spPr>
          <a:xfrm>
            <a:off x="1361258" y="3224970"/>
            <a:ext cx="958509" cy="424732"/>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400">
                <a:solidFill>
                  <a:schemeClr val="lt1"/>
                </a:solidFill>
                <a:latin typeface="Trebuchet MS" panose="020B0603020202020204" pitchFamily="34" charset="0"/>
                <a:ea typeface="黑体" panose="02010609060101010101" pitchFamily="49" charset="-122"/>
                <a:cs typeface="Trebuchet MS"/>
                <a:sym typeface="Trebuchet MS"/>
              </a:rPr>
              <a:t>ReLU</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136" name="Google Shape;1136;p36"/>
          <p:cNvSpPr txBox="1"/>
          <p:nvPr/>
        </p:nvSpPr>
        <p:spPr>
          <a:xfrm>
            <a:off x="500729" y="5014334"/>
            <a:ext cx="1361282" cy="424732"/>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400">
                <a:solidFill>
                  <a:schemeClr val="lt1"/>
                </a:solidFill>
                <a:latin typeface="Trebuchet MS" panose="020B0603020202020204" pitchFamily="34" charset="0"/>
                <a:ea typeface="黑体" panose="02010609060101010101" pitchFamily="49" charset="-122"/>
                <a:cs typeface="Trebuchet MS"/>
                <a:sym typeface="Trebuchet MS"/>
              </a:rPr>
              <a:t>Sigmoid</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137" name="Google Shape;1137;p36"/>
          <p:cNvSpPr txBox="1"/>
          <p:nvPr/>
        </p:nvSpPr>
        <p:spPr>
          <a:xfrm>
            <a:off x="9522449" y="3264894"/>
            <a:ext cx="1025512" cy="830997"/>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层</a:t>
            </a:r>
          </a:p>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大小</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138" name="Google Shape;1138;p36"/>
          <p:cNvSpPr txBox="1"/>
          <p:nvPr/>
        </p:nvSpPr>
        <p:spPr>
          <a:xfrm>
            <a:off x="1361258" y="3960346"/>
            <a:ext cx="958509" cy="424732"/>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400">
                <a:solidFill>
                  <a:schemeClr val="lt1"/>
                </a:solidFill>
                <a:latin typeface="Trebuchet MS" panose="020B0603020202020204" pitchFamily="34" charset="0"/>
                <a:ea typeface="黑体" panose="02010609060101010101" pitchFamily="49" charset="-122"/>
                <a:cs typeface="Trebuchet MS"/>
                <a:sym typeface="Trebuchet MS"/>
              </a:rPr>
              <a:t>ReLU</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3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tLang="zh-CN" dirty="0">
                <a:latin typeface="Trebuchet MS" panose="020B0603020202020204" pitchFamily="34" charset="0"/>
                <a:ea typeface="黑体" panose="02010609060101010101" pitchFamily="49" charset="-122"/>
                <a:cs typeface="Trebuchet MS"/>
                <a:sym typeface="Trebuchet MS"/>
              </a:rPr>
              <a:t>MNIST </a:t>
            </a:r>
            <a:r>
              <a:rPr lang="zh-CN" altLang="en-US" dirty="0">
                <a:latin typeface="Trebuchet MS" panose="020B0603020202020204" pitchFamily="34" charset="0"/>
                <a:ea typeface="黑体" panose="02010609060101010101" pitchFamily="49" charset="-122"/>
                <a:cs typeface="Microsoft Yahei"/>
                <a:sym typeface="Microsoft Yahei"/>
              </a:rPr>
              <a:t>模型</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145" name="Google Shape;1145;p37"/>
          <p:cNvSpPr/>
          <p:nvPr/>
        </p:nvSpPr>
        <p:spPr>
          <a:xfrm rot="5400000">
            <a:off x="7089571" y="3239018"/>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46" name="Google Shape;1146;p37"/>
          <p:cNvSpPr/>
          <p:nvPr/>
        </p:nvSpPr>
        <p:spPr>
          <a:xfrm rot="5400000">
            <a:off x="2966106" y="32343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47" name="Google Shape;1147;p37"/>
          <p:cNvSpPr/>
          <p:nvPr/>
        </p:nvSpPr>
        <p:spPr>
          <a:xfrm rot="5400000">
            <a:off x="2575223" y="32343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48" name="Google Shape;1148;p37"/>
          <p:cNvSpPr/>
          <p:nvPr/>
        </p:nvSpPr>
        <p:spPr>
          <a:xfrm rot="5400000">
            <a:off x="7089571" y="405393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49" name="Google Shape;1149;p37"/>
          <p:cNvSpPr/>
          <p:nvPr/>
        </p:nvSpPr>
        <p:spPr>
          <a:xfrm rot="5400000">
            <a:off x="2966106" y="40492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0" name="Google Shape;1150;p37"/>
          <p:cNvSpPr/>
          <p:nvPr/>
        </p:nvSpPr>
        <p:spPr>
          <a:xfrm rot="5400000">
            <a:off x="2575223" y="40492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51" name="Google Shape;1151;p37"/>
          <p:cNvSpPr/>
          <p:nvPr/>
        </p:nvSpPr>
        <p:spPr>
          <a:xfrm rot="5400000">
            <a:off x="2116306"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152" name="Google Shape;1152;p37"/>
          <p:cNvCxnSpPr>
            <a:stCxn id="1148" idx="6"/>
            <a:endCxn id="1151" idx="2"/>
          </p:cNvCxnSpPr>
          <p:nvPr/>
        </p:nvCxnSpPr>
        <p:spPr>
          <a:xfrm flipH="1">
            <a:off x="2279128" y="4378853"/>
            <a:ext cx="4973400" cy="672900"/>
          </a:xfrm>
          <a:prstGeom prst="straightConnector1">
            <a:avLst/>
          </a:prstGeom>
          <a:noFill/>
          <a:ln w="28575" cap="flat" cmpd="sng">
            <a:solidFill>
              <a:srgbClr val="7F7F7F"/>
            </a:solidFill>
            <a:prstDash val="solid"/>
            <a:round/>
            <a:headEnd type="none" w="sm" len="sm"/>
            <a:tailEnd type="none" w="sm" len="sm"/>
          </a:ln>
        </p:spPr>
      </p:cxnSp>
      <p:cxnSp>
        <p:nvCxnSpPr>
          <p:cNvPr id="1153" name="Google Shape;1153;p37"/>
          <p:cNvCxnSpPr>
            <a:stCxn id="1149" idx="6"/>
            <a:endCxn id="1151" idx="2"/>
          </p:cNvCxnSpPr>
          <p:nvPr/>
        </p:nvCxnSpPr>
        <p:spPr>
          <a:xfrm flipH="1">
            <a:off x="2279163" y="4374151"/>
            <a:ext cx="849900" cy="677700"/>
          </a:xfrm>
          <a:prstGeom prst="straightConnector1">
            <a:avLst/>
          </a:prstGeom>
          <a:noFill/>
          <a:ln w="28575" cap="flat" cmpd="sng">
            <a:solidFill>
              <a:srgbClr val="7F7F7F"/>
            </a:solidFill>
            <a:prstDash val="solid"/>
            <a:round/>
            <a:headEnd type="none" w="sm" len="sm"/>
            <a:tailEnd type="none" w="sm" len="sm"/>
          </a:ln>
        </p:spPr>
      </p:cxnSp>
      <p:cxnSp>
        <p:nvCxnSpPr>
          <p:cNvPr id="1154" name="Google Shape;1154;p37"/>
          <p:cNvCxnSpPr>
            <a:stCxn id="1150" idx="6"/>
            <a:endCxn id="1151" idx="2"/>
          </p:cNvCxnSpPr>
          <p:nvPr/>
        </p:nvCxnSpPr>
        <p:spPr>
          <a:xfrm flipH="1">
            <a:off x="2279180" y="4374151"/>
            <a:ext cx="459000" cy="677700"/>
          </a:xfrm>
          <a:prstGeom prst="straightConnector1">
            <a:avLst/>
          </a:prstGeom>
          <a:noFill/>
          <a:ln w="28575" cap="flat" cmpd="sng">
            <a:solidFill>
              <a:srgbClr val="7F7F7F"/>
            </a:solidFill>
            <a:prstDash val="solid"/>
            <a:round/>
            <a:headEnd type="none" w="sm" len="sm"/>
            <a:tailEnd type="none" w="sm" len="sm"/>
          </a:ln>
        </p:spPr>
      </p:cxnSp>
      <p:cxnSp>
        <p:nvCxnSpPr>
          <p:cNvPr id="1155" name="Google Shape;1155;p37"/>
          <p:cNvCxnSpPr>
            <a:stCxn id="1147" idx="6"/>
            <a:endCxn id="1148" idx="2"/>
          </p:cNvCxnSpPr>
          <p:nvPr/>
        </p:nvCxnSpPr>
        <p:spPr>
          <a:xfrm>
            <a:off x="2738180" y="3559237"/>
            <a:ext cx="4514400" cy="493800"/>
          </a:xfrm>
          <a:prstGeom prst="straightConnector1">
            <a:avLst/>
          </a:prstGeom>
          <a:noFill/>
          <a:ln w="28575" cap="flat" cmpd="sng">
            <a:solidFill>
              <a:srgbClr val="7F7F7F"/>
            </a:solidFill>
            <a:prstDash val="solid"/>
            <a:round/>
            <a:headEnd type="none" w="sm" len="sm"/>
            <a:tailEnd type="none" w="sm" len="sm"/>
          </a:ln>
        </p:spPr>
      </p:cxnSp>
      <p:cxnSp>
        <p:nvCxnSpPr>
          <p:cNvPr id="1156" name="Google Shape;1156;p37"/>
          <p:cNvCxnSpPr>
            <a:stCxn id="1147" idx="6"/>
            <a:endCxn id="1149" idx="2"/>
          </p:cNvCxnSpPr>
          <p:nvPr/>
        </p:nvCxnSpPr>
        <p:spPr>
          <a:xfrm>
            <a:off x="2738180" y="3559237"/>
            <a:ext cx="390900" cy="489000"/>
          </a:xfrm>
          <a:prstGeom prst="straightConnector1">
            <a:avLst/>
          </a:prstGeom>
          <a:noFill/>
          <a:ln w="28575" cap="flat" cmpd="sng">
            <a:solidFill>
              <a:srgbClr val="7F7F7F"/>
            </a:solidFill>
            <a:prstDash val="solid"/>
            <a:round/>
            <a:headEnd type="none" w="sm" len="sm"/>
            <a:tailEnd type="none" w="sm" len="sm"/>
          </a:ln>
        </p:spPr>
      </p:cxnSp>
      <p:cxnSp>
        <p:nvCxnSpPr>
          <p:cNvPr id="1157" name="Google Shape;1157;p37"/>
          <p:cNvCxnSpPr>
            <a:stCxn id="1147" idx="6"/>
            <a:endCxn id="1150" idx="2"/>
          </p:cNvCxnSpPr>
          <p:nvPr/>
        </p:nvCxnSpPr>
        <p:spPr>
          <a:xfrm>
            <a:off x="2738180" y="3559237"/>
            <a:ext cx="0" cy="489000"/>
          </a:xfrm>
          <a:prstGeom prst="straightConnector1">
            <a:avLst/>
          </a:prstGeom>
          <a:noFill/>
          <a:ln w="28575" cap="flat" cmpd="sng">
            <a:solidFill>
              <a:srgbClr val="7F7F7F"/>
            </a:solidFill>
            <a:prstDash val="solid"/>
            <a:round/>
            <a:headEnd type="none" w="sm" len="sm"/>
            <a:tailEnd type="none" w="sm" len="sm"/>
          </a:ln>
        </p:spPr>
      </p:cxnSp>
      <p:cxnSp>
        <p:nvCxnSpPr>
          <p:cNvPr id="1158" name="Google Shape;1158;p37"/>
          <p:cNvCxnSpPr>
            <a:stCxn id="1145" idx="6"/>
            <a:endCxn id="1148" idx="2"/>
          </p:cNvCxnSpPr>
          <p:nvPr/>
        </p:nvCxnSpPr>
        <p:spPr>
          <a:xfrm>
            <a:off x="7252528" y="3563939"/>
            <a:ext cx="0" cy="489000"/>
          </a:xfrm>
          <a:prstGeom prst="straightConnector1">
            <a:avLst/>
          </a:prstGeom>
          <a:noFill/>
          <a:ln w="28575" cap="flat" cmpd="sng">
            <a:solidFill>
              <a:srgbClr val="7F7F7F"/>
            </a:solidFill>
            <a:prstDash val="solid"/>
            <a:round/>
            <a:headEnd type="none" w="sm" len="sm"/>
            <a:tailEnd type="none" w="sm" len="sm"/>
          </a:ln>
        </p:spPr>
      </p:cxnSp>
      <p:cxnSp>
        <p:nvCxnSpPr>
          <p:cNvPr id="1159" name="Google Shape;1159;p37"/>
          <p:cNvCxnSpPr>
            <a:stCxn id="1145" idx="6"/>
            <a:endCxn id="1149" idx="2"/>
          </p:cNvCxnSpPr>
          <p:nvPr/>
        </p:nvCxnSpPr>
        <p:spPr>
          <a:xfrm flipH="1">
            <a:off x="3129028" y="3563939"/>
            <a:ext cx="4123500" cy="484200"/>
          </a:xfrm>
          <a:prstGeom prst="straightConnector1">
            <a:avLst/>
          </a:prstGeom>
          <a:noFill/>
          <a:ln w="28575" cap="flat" cmpd="sng">
            <a:solidFill>
              <a:srgbClr val="7F7F7F"/>
            </a:solidFill>
            <a:prstDash val="solid"/>
            <a:round/>
            <a:headEnd type="none" w="sm" len="sm"/>
            <a:tailEnd type="none" w="sm" len="sm"/>
          </a:ln>
        </p:spPr>
      </p:cxnSp>
      <p:cxnSp>
        <p:nvCxnSpPr>
          <p:cNvPr id="1160" name="Google Shape;1160;p37"/>
          <p:cNvCxnSpPr>
            <a:stCxn id="1145" idx="6"/>
            <a:endCxn id="1150" idx="2"/>
          </p:cNvCxnSpPr>
          <p:nvPr/>
        </p:nvCxnSpPr>
        <p:spPr>
          <a:xfrm flipH="1">
            <a:off x="2738128" y="3563939"/>
            <a:ext cx="4514400" cy="484200"/>
          </a:xfrm>
          <a:prstGeom prst="straightConnector1">
            <a:avLst/>
          </a:prstGeom>
          <a:noFill/>
          <a:ln w="28575" cap="flat" cmpd="sng">
            <a:solidFill>
              <a:srgbClr val="7F7F7F"/>
            </a:solidFill>
            <a:prstDash val="solid"/>
            <a:round/>
            <a:headEnd type="none" w="sm" len="sm"/>
            <a:tailEnd type="none" w="sm" len="sm"/>
          </a:ln>
        </p:spPr>
      </p:cxnSp>
      <p:cxnSp>
        <p:nvCxnSpPr>
          <p:cNvPr id="1161" name="Google Shape;1161;p37"/>
          <p:cNvCxnSpPr>
            <a:stCxn id="1146" idx="6"/>
            <a:endCxn id="1148" idx="2"/>
          </p:cNvCxnSpPr>
          <p:nvPr/>
        </p:nvCxnSpPr>
        <p:spPr>
          <a:xfrm>
            <a:off x="3129063" y="3559237"/>
            <a:ext cx="4123500" cy="493800"/>
          </a:xfrm>
          <a:prstGeom prst="straightConnector1">
            <a:avLst/>
          </a:prstGeom>
          <a:noFill/>
          <a:ln w="28575" cap="flat" cmpd="sng">
            <a:solidFill>
              <a:srgbClr val="7F7F7F"/>
            </a:solidFill>
            <a:prstDash val="solid"/>
            <a:round/>
            <a:headEnd type="none" w="sm" len="sm"/>
            <a:tailEnd type="none" w="sm" len="sm"/>
          </a:ln>
        </p:spPr>
      </p:cxnSp>
      <p:cxnSp>
        <p:nvCxnSpPr>
          <p:cNvPr id="1162" name="Google Shape;1162;p37"/>
          <p:cNvCxnSpPr>
            <a:stCxn id="1146" idx="6"/>
            <a:endCxn id="1149" idx="2"/>
          </p:cNvCxnSpPr>
          <p:nvPr/>
        </p:nvCxnSpPr>
        <p:spPr>
          <a:xfrm>
            <a:off x="3129063" y="3559237"/>
            <a:ext cx="0" cy="489000"/>
          </a:xfrm>
          <a:prstGeom prst="straightConnector1">
            <a:avLst/>
          </a:prstGeom>
          <a:noFill/>
          <a:ln w="28575" cap="flat" cmpd="sng">
            <a:solidFill>
              <a:srgbClr val="7F7F7F"/>
            </a:solidFill>
            <a:prstDash val="solid"/>
            <a:round/>
            <a:headEnd type="none" w="sm" len="sm"/>
            <a:tailEnd type="none" w="sm" len="sm"/>
          </a:ln>
        </p:spPr>
      </p:cxnSp>
      <p:cxnSp>
        <p:nvCxnSpPr>
          <p:cNvPr id="1163" name="Google Shape;1163;p37"/>
          <p:cNvCxnSpPr>
            <a:stCxn id="1146" idx="6"/>
            <a:endCxn id="1150" idx="2"/>
          </p:cNvCxnSpPr>
          <p:nvPr/>
        </p:nvCxnSpPr>
        <p:spPr>
          <a:xfrm flipH="1">
            <a:off x="2738163" y="3559237"/>
            <a:ext cx="390900" cy="489000"/>
          </a:xfrm>
          <a:prstGeom prst="straightConnector1">
            <a:avLst/>
          </a:prstGeom>
          <a:noFill/>
          <a:ln w="28575" cap="flat" cmpd="sng">
            <a:solidFill>
              <a:srgbClr val="7F7F7F"/>
            </a:solidFill>
            <a:prstDash val="solid"/>
            <a:round/>
            <a:headEnd type="none" w="sm" len="sm"/>
            <a:tailEnd type="none" w="sm" len="sm"/>
          </a:ln>
        </p:spPr>
      </p:cxnSp>
      <p:sp>
        <p:nvSpPr>
          <p:cNvPr id="1164" name="Google Shape;1164;p37"/>
          <p:cNvSpPr/>
          <p:nvPr/>
        </p:nvSpPr>
        <p:spPr>
          <a:xfrm rot="5400000">
            <a:off x="2739222"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5" name="Google Shape;1165;p37"/>
          <p:cNvSpPr/>
          <p:nvPr/>
        </p:nvSpPr>
        <p:spPr>
          <a:xfrm rot="5400000">
            <a:off x="3364441"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6" name="Google Shape;1166;p37"/>
          <p:cNvSpPr/>
          <p:nvPr/>
        </p:nvSpPr>
        <p:spPr>
          <a:xfrm rot="5400000">
            <a:off x="3987357"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7" name="Google Shape;1167;p37"/>
          <p:cNvSpPr/>
          <p:nvPr/>
        </p:nvSpPr>
        <p:spPr>
          <a:xfrm rot="5400000">
            <a:off x="4638524"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8" name="Google Shape;1168;p37"/>
          <p:cNvSpPr/>
          <p:nvPr/>
        </p:nvSpPr>
        <p:spPr>
          <a:xfrm rot="5400000">
            <a:off x="5261440"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69" name="Google Shape;1169;p37"/>
          <p:cNvSpPr/>
          <p:nvPr/>
        </p:nvSpPr>
        <p:spPr>
          <a:xfrm rot="5400000">
            <a:off x="5883344" y="5061344"/>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70" name="Google Shape;1170;p37"/>
          <p:cNvSpPr/>
          <p:nvPr/>
        </p:nvSpPr>
        <p:spPr>
          <a:xfrm rot="5400000">
            <a:off x="6506260" y="5056719"/>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71" name="Google Shape;1171;p37"/>
          <p:cNvSpPr/>
          <p:nvPr/>
        </p:nvSpPr>
        <p:spPr>
          <a:xfrm rot="5400000">
            <a:off x="7128164" y="505283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1172" name="Google Shape;1172;p37"/>
          <p:cNvSpPr/>
          <p:nvPr/>
        </p:nvSpPr>
        <p:spPr>
          <a:xfrm rot="5400000">
            <a:off x="7751080" y="5048211"/>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1173" name="Google Shape;1173;p37"/>
          <p:cNvCxnSpPr>
            <a:stCxn id="1150" idx="6"/>
            <a:endCxn id="1164" idx="2"/>
          </p:cNvCxnSpPr>
          <p:nvPr/>
        </p:nvCxnSpPr>
        <p:spPr>
          <a:xfrm>
            <a:off x="2738180" y="4374151"/>
            <a:ext cx="164100" cy="673200"/>
          </a:xfrm>
          <a:prstGeom prst="straightConnector1">
            <a:avLst/>
          </a:prstGeom>
          <a:noFill/>
          <a:ln w="28575" cap="flat" cmpd="sng">
            <a:solidFill>
              <a:srgbClr val="7F7F7F"/>
            </a:solidFill>
            <a:prstDash val="solid"/>
            <a:round/>
            <a:headEnd type="none" w="sm" len="sm"/>
            <a:tailEnd type="none" w="sm" len="sm"/>
          </a:ln>
        </p:spPr>
      </p:cxnSp>
      <p:cxnSp>
        <p:nvCxnSpPr>
          <p:cNvPr id="1174" name="Google Shape;1174;p37"/>
          <p:cNvCxnSpPr>
            <a:stCxn id="1149" idx="6"/>
            <a:endCxn id="1164" idx="2"/>
          </p:cNvCxnSpPr>
          <p:nvPr/>
        </p:nvCxnSpPr>
        <p:spPr>
          <a:xfrm flipH="1">
            <a:off x="2902263" y="4374151"/>
            <a:ext cx="226800" cy="673200"/>
          </a:xfrm>
          <a:prstGeom prst="straightConnector1">
            <a:avLst/>
          </a:prstGeom>
          <a:noFill/>
          <a:ln w="28575" cap="flat" cmpd="sng">
            <a:solidFill>
              <a:srgbClr val="7F7F7F"/>
            </a:solidFill>
            <a:prstDash val="solid"/>
            <a:round/>
            <a:headEnd type="none" w="sm" len="sm"/>
            <a:tailEnd type="none" w="sm" len="sm"/>
          </a:ln>
        </p:spPr>
      </p:cxnSp>
      <p:cxnSp>
        <p:nvCxnSpPr>
          <p:cNvPr id="1175" name="Google Shape;1175;p37"/>
          <p:cNvCxnSpPr>
            <a:stCxn id="1148" idx="6"/>
            <a:endCxn id="1164" idx="2"/>
          </p:cNvCxnSpPr>
          <p:nvPr/>
        </p:nvCxnSpPr>
        <p:spPr>
          <a:xfrm flipH="1">
            <a:off x="2902228" y="4378853"/>
            <a:ext cx="4350300" cy="668400"/>
          </a:xfrm>
          <a:prstGeom prst="straightConnector1">
            <a:avLst/>
          </a:prstGeom>
          <a:noFill/>
          <a:ln w="28575" cap="flat" cmpd="sng">
            <a:solidFill>
              <a:srgbClr val="7F7F7F"/>
            </a:solidFill>
            <a:prstDash val="solid"/>
            <a:round/>
            <a:headEnd type="none" w="sm" len="sm"/>
            <a:tailEnd type="none" w="sm" len="sm"/>
          </a:ln>
        </p:spPr>
      </p:cxnSp>
      <p:cxnSp>
        <p:nvCxnSpPr>
          <p:cNvPr id="1176" name="Google Shape;1176;p37"/>
          <p:cNvCxnSpPr>
            <a:stCxn id="1149" idx="6"/>
            <a:endCxn id="1165" idx="2"/>
          </p:cNvCxnSpPr>
          <p:nvPr/>
        </p:nvCxnSpPr>
        <p:spPr>
          <a:xfrm>
            <a:off x="3129063" y="4374151"/>
            <a:ext cx="398400" cy="677700"/>
          </a:xfrm>
          <a:prstGeom prst="straightConnector1">
            <a:avLst/>
          </a:prstGeom>
          <a:noFill/>
          <a:ln w="28575" cap="flat" cmpd="sng">
            <a:solidFill>
              <a:srgbClr val="7F7F7F"/>
            </a:solidFill>
            <a:prstDash val="solid"/>
            <a:round/>
            <a:headEnd type="none" w="sm" len="sm"/>
            <a:tailEnd type="none" w="sm" len="sm"/>
          </a:ln>
        </p:spPr>
      </p:cxnSp>
      <p:cxnSp>
        <p:nvCxnSpPr>
          <p:cNvPr id="1177" name="Google Shape;1177;p37"/>
          <p:cNvCxnSpPr>
            <a:stCxn id="1150" idx="6"/>
            <a:endCxn id="1165" idx="2"/>
          </p:cNvCxnSpPr>
          <p:nvPr/>
        </p:nvCxnSpPr>
        <p:spPr>
          <a:xfrm>
            <a:off x="2738180" y="4374151"/>
            <a:ext cx="789300" cy="677700"/>
          </a:xfrm>
          <a:prstGeom prst="straightConnector1">
            <a:avLst/>
          </a:prstGeom>
          <a:noFill/>
          <a:ln w="28575" cap="flat" cmpd="sng">
            <a:solidFill>
              <a:srgbClr val="7F7F7F"/>
            </a:solidFill>
            <a:prstDash val="solid"/>
            <a:round/>
            <a:headEnd type="none" w="sm" len="sm"/>
            <a:tailEnd type="none" w="sm" len="sm"/>
          </a:ln>
        </p:spPr>
      </p:cxnSp>
      <p:cxnSp>
        <p:nvCxnSpPr>
          <p:cNvPr id="1178" name="Google Shape;1178;p37"/>
          <p:cNvCxnSpPr>
            <a:stCxn id="1148" idx="6"/>
            <a:endCxn id="1165" idx="2"/>
          </p:cNvCxnSpPr>
          <p:nvPr/>
        </p:nvCxnSpPr>
        <p:spPr>
          <a:xfrm flipH="1">
            <a:off x="3527428" y="4378853"/>
            <a:ext cx="3725100" cy="672900"/>
          </a:xfrm>
          <a:prstGeom prst="straightConnector1">
            <a:avLst/>
          </a:prstGeom>
          <a:noFill/>
          <a:ln w="28575" cap="flat" cmpd="sng">
            <a:solidFill>
              <a:srgbClr val="7F7F7F"/>
            </a:solidFill>
            <a:prstDash val="solid"/>
            <a:round/>
            <a:headEnd type="none" w="sm" len="sm"/>
            <a:tailEnd type="none" w="sm" len="sm"/>
          </a:ln>
        </p:spPr>
      </p:cxnSp>
      <p:cxnSp>
        <p:nvCxnSpPr>
          <p:cNvPr id="1179" name="Google Shape;1179;p37"/>
          <p:cNvCxnSpPr>
            <a:stCxn id="1150" idx="6"/>
            <a:endCxn id="1166" idx="2"/>
          </p:cNvCxnSpPr>
          <p:nvPr/>
        </p:nvCxnSpPr>
        <p:spPr>
          <a:xfrm>
            <a:off x="2738180" y="4374151"/>
            <a:ext cx="1412100" cy="673200"/>
          </a:xfrm>
          <a:prstGeom prst="straightConnector1">
            <a:avLst/>
          </a:prstGeom>
          <a:noFill/>
          <a:ln w="28575" cap="flat" cmpd="sng">
            <a:solidFill>
              <a:srgbClr val="7F7F7F"/>
            </a:solidFill>
            <a:prstDash val="solid"/>
            <a:round/>
            <a:headEnd type="none" w="sm" len="sm"/>
            <a:tailEnd type="none" w="sm" len="sm"/>
          </a:ln>
        </p:spPr>
      </p:cxnSp>
      <p:cxnSp>
        <p:nvCxnSpPr>
          <p:cNvPr id="1180" name="Google Shape;1180;p37"/>
          <p:cNvCxnSpPr>
            <a:stCxn id="1149" idx="6"/>
            <a:endCxn id="1166" idx="2"/>
          </p:cNvCxnSpPr>
          <p:nvPr/>
        </p:nvCxnSpPr>
        <p:spPr>
          <a:xfrm>
            <a:off x="3129063" y="4374151"/>
            <a:ext cx="1021200" cy="673200"/>
          </a:xfrm>
          <a:prstGeom prst="straightConnector1">
            <a:avLst/>
          </a:prstGeom>
          <a:noFill/>
          <a:ln w="28575" cap="flat" cmpd="sng">
            <a:solidFill>
              <a:srgbClr val="7F7F7F"/>
            </a:solidFill>
            <a:prstDash val="solid"/>
            <a:round/>
            <a:headEnd type="none" w="sm" len="sm"/>
            <a:tailEnd type="none" w="sm" len="sm"/>
          </a:ln>
        </p:spPr>
      </p:cxnSp>
      <p:cxnSp>
        <p:nvCxnSpPr>
          <p:cNvPr id="1181" name="Google Shape;1181;p37"/>
          <p:cNvCxnSpPr>
            <a:stCxn id="1148" idx="6"/>
            <a:endCxn id="1166" idx="2"/>
          </p:cNvCxnSpPr>
          <p:nvPr/>
        </p:nvCxnSpPr>
        <p:spPr>
          <a:xfrm flipH="1">
            <a:off x="4150228" y="4378853"/>
            <a:ext cx="3102300" cy="668400"/>
          </a:xfrm>
          <a:prstGeom prst="straightConnector1">
            <a:avLst/>
          </a:prstGeom>
          <a:noFill/>
          <a:ln w="28575" cap="flat" cmpd="sng">
            <a:solidFill>
              <a:srgbClr val="7F7F7F"/>
            </a:solidFill>
            <a:prstDash val="solid"/>
            <a:round/>
            <a:headEnd type="none" w="sm" len="sm"/>
            <a:tailEnd type="none" w="sm" len="sm"/>
          </a:ln>
        </p:spPr>
      </p:cxnSp>
      <p:cxnSp>
        <p:nvCxnSpPr>
          <p:cNvPr id="1182" name="Google Shape;1182;p37"/>
          <p:cNvCxnSpPr>
            <a:stCxn id="1150" idx="6"/>
            <a:endCxn id="1167" idx="2"/>
          </p:cNvCxnSpPr>
          <p:nvPr/>
        </p:nvCxnSpPr>
        <p:spPr>
          <a:xfrm>
            <a:off x="2738180" y="4374151"/>
            <a:ext cx="2063400" cy="677700"/>
          </a:xfrm>
          <a:prstGeom prst="straightConnector1">
            <a:avLst/>
          </a:prstGeom>
          <a:noFill/>
          <a:ln w="28575" cap="flat" cmpd="sng">
            <a:solidFill>
              <a:srgbClr val="7F7F7F"/>
            </a:solidFill>
            <a:prstDash val="solid"/>
            <a:round/>
            <a:headEnd type="none" w="sm" len="sm"/>
            <a:tailEnd type="none" w="sm" len="sm"/>
          </a:ln>
        </p:spPr>
      </p:cxnSp>
      <p:cxnSp>
        <p:nvCxnSpPr>
          <p:cNvPr id="1183" name="Google Shape;1183;p37"/>
          <p:cNvCxnSpPr>
            <a:stCxn id="1149" idx="6"/>
            <a:endCxn id="1167" idx="2"/>
          </p:cNvCxnSpPr>
          <p:nvPr/>
        </p:nvCxnSpPr>
        <p:spPr>
          <a:xfrm>
            <a:off x="3129063" y="4374151"/>
            <a:ext cx="1672500" cy="677700"/>
          </a:xfrm>
          <a:prstGeom prst="straightConnector1">
            <a:avLst/>
          </a:prstGeom>
          <a:noFill/>
          <a:ln w="28575" cap="flat" cmpd="sng">
            <a:solidFill>
              <a:srgbClr val="7F7F7F"/>
            </a:solidFill>
            <a:prstDash val="solid"/>
            <a:round/>
            <a:headEnd type="none" w="sm" len="sm"/>
            <a:tailEnd type="none" w="sm" len="sm"/>
          </a:ln>
        </p:spPr>
      </p:cxnSp>
      <p:cxnSp>
        <p:nvCxnSpPr>
          <p:cNvPr id="1184" name="Google Shape;1184;p37"/>
          <p:cNvCxnSpPr>
            <a:stCxn id="1148" idx="6"/>
            <a:endCxn id="1167" idx="2"/>
          </p:cNvCxnSpPr>
          <p:nvPr/>
        </p:nvCxnSpPr>
        <p:spPr>
          <a:xfrm flipH="1">
            <a:off x="4801528" y="4378853"/>
            <a:ext cx="2451000" cy="672900"/>
          </a:xfrm>
          <a:prstGeom prst="straightConnector1">
            <a:avLst/>
          </a:prstGeom>
          <a:noFill/>
          <a:ln w="28575" cap="flat" cmpd="sng">
            <a:solidFill>
              <a:srgbClr val="7F7F7F"/>
            </a:solidFill>
            <a:prstDash val="solid"/>
            <a:round/>
            <a:headEnd type="none" w="sm" len="sm"/>
            <a:tailEnd type="none" w="sm" len="sm"/>
          </a:ln>
        </p:spPr>
      </p:cxnSp>
      <p:cxnSp>
        <p:nvCxnSpPr>
          <p:cNvPr id="1185" name="Google Shape;1185;p37"/>
          <p:cNvCxnSpPr>
            <a:stCxn id="1149" idx="6"/>
            <a:endCxn id="1168" idx="2"/>
          </p:cNvCxnSpPr>
          <p:nvPr/>
        </p:nvCxnSpPr>
        <p:spPr>
          <a:xfrm>
            <a:off x="3129063" y="4374151"/>
            <a:ext cx="2295300" cy="673200"/>
          </a:xfrm>
          <a:prstGeom prst="straightConnector1">
            <a:avLst/>
          </a:prstGeom>
          <a:noFill/>
          <a:ln w="28575" cap="flat" cmpd="sng">
            <a:solidFill>
              <a:srgbClr val="7F7F7F"/>
            </a:solidFill>
            <a:prstDash val="solid"/>
            <a:round/>
            <a:headEnd type="none" w="sm" len="sm"/>
            <a:tailEnd type="none" w="sm" len="sm"/>
          </a:ln>
        </p:spPr>
      </p:cxnSp>
      <p:cxnSp>
        <p:nvCxnSpPr>
          <p:cNvPr id="1186" name="Google Shape;1186;p37"/>
          <p:cNvCxnSpPr>
            <a:stCxn id="1150" idx="6"/>
            <a:endCxn id="1168" idx="2"/>
          </p:cNvCxnSpPr>
          <p:nvPr/>
        </p:nvCxnSpPr>
        <p:spPr>
          <a:xfrm>
            <a:off x="2738180" y="4374151"/>
            <a:ext cx="2686200" cy="673200"/>
          </a:xfrm>
          <a:prstGeom prst="straightConnector1">
            <a:avLst/>
          </a:prstGeom>
          <a:noFill/>
          <a:ln w="28575" cap="flat" cmpd="sng">
            <a:solidFill>
              <a:srgbClr val="7F7F7F"/>
            </a:solidFill>
            <a:prstDash val="solid"/>
            <a:round/>
            <a:headEnd type="none" w="sm" len="sm"/>
            <a:tailEnd type="none" w="sm" len="sm"/>
          </a:ln>
        </p:spPr>
      </p:cxnSp>
      <p:cxnSp>
        <p:nvCxnSpPr>
          <p:cNvPr id="1187" name="Google Shape;1187;p37"/>
          <p:cNvCxnSpPr>
            <a:stCxn id="1148" idx="6"/>
            <a:endCxn id="1168" idx="2"/>
          </p:cNvCxnSpPr>
          <p:nvPr/>
        </p:nvCxnSpPr>
        <p:spPr>
          <a:xfrm flipH="1">
            <a:off x="5424328" y="4378853"/>
            <a:ext cx="1828200" cy="668400"/>
          </a:xfrm>
          <a:prstGeom prst="straightConnector1">
            <a:avLst/>
          </a:prstGeom>
          <a:noFill/>
          <a:ln w="28575" cap="flat" cmpd="sng">
            <a:solidFill>
              <a:srgbClr val="7F7F7F"/>
            </a:solidFill>
            <a:prstDash val="solid"/>
            <a:round/>
            <a:headEnd type="none" w="sm" len="sm"/>
            <a:tailEnd type="none" w="sm" len="sm"/>
          </a:ln>
        </p:spPr>
      </p:cxnSp>
      <p:cxnSp>
        <p:nvCxnSpPr>
          <p:cNvPr id="1188" name="Google Shape;1188;p37"/>
          <p:cNvCxnSpPr>
            <a:stCxn id="1150" idx="6"/>
            <a:endCxn id="1169" idx="2"/>
          </p:cNvCxnSpPr>
          <p:nvPr/>
        </p:nvCxnSpPr>
        <p:spPr>
          <a:xfrm>
            <a:off x="2738180" y="4374151"/>
            <a:ext cx="3308100" cy="686100"/>
          </a:xfrm>
          <a:prstGeom prst="straightConnector1">
            <a:avLst/>
          </a:prstGeom>
          <a:noFill/>
          <a:ln w="28575" cap="flat" cmpd="sng">
            <a:solidFill>
              <a:srgbClr val="7F7F7F"/>
            </a:solidFill>
            <a:prstDash val="solid"/>
            <a:round/>
            <a:headEnd type="none" w="sm" len="sm"/>
            <a:tailEnd type="none" w="sm" len="sm"/>
          </a:ln>
        </p:spPr>
      </p:cxnSp>
      <p:cxnSp>
        <p:nvCxnSpPr>
          <p:cNvPr id="1189" name="Google Shape;1189;p37"/>
          <p:cNvCxnSpPr>
            <a:stCxn id="1149" idx="6"/>
            <a:endCxn id="1169" idx="2"/>
          </p:cNvCxnSpPr>
          <p:nvPr/>
        </p:nvCxnSpPr>
        <p:spPr>
          <a:xfrm>
            <a:off x="3129063" y="4374151"/>
            <a:ext cx="2917200" cy="686100"/>
          </a:xfrm>
          <a:prstGeom prst="straightConnector1">
            <a:avLst/>
          </a:prstGeom>
          <a:noFill/>
          <a:ln w="28575" cap="flat" cmpd="sng">
            <a:solidFill>
              <a:srgbClr val="7F7F7F"/>
            </a:solidFill>
            <a:prstDash val="solid"/>
            <a:round/>
            <a:headEnd type="none" w="sm" len="sm"/>
            <a:tailEnd type="none" w="sm" len="sm"/>
          </a:ln>
        </p:spPr>
      </p:cxnSp>
      <p:cxnSp>
        <p:nvCxnSpPr>
          <p:cNvPr id="1190" name="Google Shape;1190;p37"/>
          <p:cNvCxnSpPr>
            <a:stCxn id="1148" idx="6"/>
            <a:endCxn id="1169" idx="2"/>
          </p:cNvCxnSpPr>
          <p:nvPr/>
        </p:nvCxnSpPr>
        <p:spPr>
          <a:xfrm flipH="1">
            <a:off x="6046228" y="4378853"/>
            <a:ext cx="1206300" cy="681600"/>
          </a:xfrm>
          <a:prstGeom prst="straightConnector1">
            <a:avLst/>
          </a:prstGeom>
          <a:noFill/>
          <a:ln w="28575" cap="flat" cmpd="sng">
            <a:solidFill>
              <a:srgbClr val="7F7F7F"/>
            </a:solidFill>
            <a:prstDash val="solid"/>
            <a:round/>
            <a:headEnd type="none" w="sm" len="sm"/>
            <a:tailEnd type="none" w="sm" len="sm"/>
          </a:ln>
        </p:spPr>
      </p:cxnSp>
      <p:cxnSp>
        <p:nvCxnSpPr>
          <p:cNvPr id="1191" name="Google Shape;1191;p37"/>
          <p:cNvCxnSpPr>
            <a:stCxn id="1150" idx="6"/>
            <a:endCxn id="1170" idx="2"/>
          </p:cNvCxnSpPr>
          <p:nvPr/>
        </p:nvCxnSpPr>
        <p:spPr>
          <a:xfrm>
            <a:off x="2738180" y="4374151"/>
            <a:ext cx="3930900" cy="681600"/>
          </a:xfrm>
          <a:prstGeom prst="straightConnector1">
            <a:avLst/>
          </a:prstGeom>
          <a:noFill/>
          <a:ln w="28575" cap="flat" cmpd="sng">
            <a:solidFill>
              <a:srgbClr val="7F7F7F"/>
            </a:solidFill>
            <a:prstDash val="solid"/>
            <a:round/>
            <a:headEnd type="none" w="sm" len="sm"/>
            <a:tailEnd type="none" w="sm" len="sm"/>
          </a:ln>
        </p:spPr>
      </p:cxnSp>
      <p:cxnSp>
        <p:nvCxnSpPr>
          <p:cNvPr id="1192" name="Google Shape;1192;p37"/>
          <p:cNvCxnSpPr>
            <a:stCxn id="1149" idx="6"/>
            <a:endCxn id="1170" idx="2"/>
          </p:cNvCxnSpPr>
          <p:nvPr/>
        </p:nvCxnSpPr>
        <p:spPr>
          <a:xfrm>
            <a:off x="3129063" y="4374151"/>
            <a:ext cx="3540300" cy="681600"/>
          </a:xfrm>
          <a:prstGeom prst="straightConnector1">
            <a:avLst/>
          </a:prstGeom>
          <a:noFill/>
          <a:ln w="28575" cap="flat" cmpd="sng">
            <a:solidFill>
              <a:srgbClr val="7F7F7F"/>
            </a:solidFill>
            <a:prstDash val="solid"/>
            <a:round/>
            <a:headEnd type="none" w="sm" len="sm"/>
            <a:tailEnd type="none" w="sm" len="sm"/>
          </a:ln>
        </p:spPr>
      </p:cxnSp>
      <p:cxnSp>
        <p:nvCxnSpPr>
          <p:cNvPr id="1193" name="Google Shape;1193;p37"/>
          <p:cNvCxnSpPr>
            <a:stCxn id="1148" idx="6"/>
            <a:endCxn id="1170" idx="2"/>
          </p:cNvCxnSpPr>
          <p:nvPr/>
        </p:nvCxnSpPr>
        <p:spPr>
          <a:xfrm flipH="1">
            <a:off x="6669328" y="4378853"/>
            <a:ext cx="583200" cy="676800"/>
          </a:xfrm>
          <a:prstGeom prst="straightConnector1">
            <a:avLst/>
          </a:prstGeom>
          <a:noFill/>
          <a:ln w="28575" cap="flat" cmpd="sng">
            <a:solidFill>
              <a:srgbClr val="7F7F7F"/>
            </a:solidFill>
            <a:prstDash val="solid"/>
            <a:round/>
            <a:headEnd type="none" w="sm" len="sm"/>
            <a:tailEnd type="none" w="sm" len="sm"/>
          </a:ln>
        </p:spPr>
      </p:cxnSp>
      <p:cxnSp>
        <p:nvCxnSpPr>
          <p:cNvPr id="1194" name="Google Shape;1194;p37"/>
          <p:cNvCxnSpPr>
            <a:stCxn id="1150" idx="6"/>
            <a:endCxn id="1171" idx="2"/>
          </p:cNvCxnSpPr>
          <p:nvPr/>
        </p:nvCxnSpPr>
        <p:spPr>
          <a:xfrm>
            <a:off x="2738180" y="4374151"/>
            <a:ext cx="4552800" cy="677700"/>
          </a:xfrm>
          <a:prstGeom prst="straightConnector1">
            <a:avLst/>
          </a:prstGeom>
          <a:noFill/>
          <a:ln w="28575" cap="flat" cmpd="sng">
            <a:solidFill>
              <a:srgbClr val="7F7F7F"/>
            </a:solidFill>
            <a:prstDash val="solid"/>
            <a:round/>
            <a:headEnd type="none" w="sm" len="sm"/>
            <a:tailEnd type="none" w="sm" len="sm"/>
          </a:ln>
        </p:spPr>
      </p:cxnSp>
      <p:cxnSp>
        <p:nvCxnSpPr>
          <p:cNvPr id="1195" name="Google Shape;1195;p37"/>
          <p:cNvCxnSpPr>
            <a:stCxn id="1149" idx="6"/>
            <a:endCxn id="1171" idx="2"/>
          </p:cNvCxnSpPr>
          <p:nvPr/>
        </p:nvCxnSpPr>
        <p:spPr>
          <a:xfrm>
            <a:off x="3129063" y="4374151"/>
            <a:ext cx="4162200" cy="677700"/>
          </a:xfrm>
          <a:prstGeom prst="straightConnector1">
            <a:avLst/>
          </a:prstGeom>
          <a:noFill/>
          <a:ln w="28575" cap="flat" cmpd="sng">
            <a:solidFill>
              <a:srgbClr val="7F7F7F"/>
            </a:solidFill>
            <a:prstDash val="solid"/>
            <a:round/>
            <a:headEnd type="none" w="sm" len="sm"/>
            <a:tailEnd type="none" w="sm" len="sm"/>
          </a:ln>
        </p:spPr>
      </p:cxnSp>
      <p:cxnSp>
        <p:nvCxnSpPr>
          <p:cNvPr id="1196" name="Google Shape;1196;p37"/>
          <p:cNvCxnSpPr>
            <a:stCxn id="1148" idx="6"/>
            <a:endCxn id="1171" idx="2"/>
          </p:cNvCxnSpPr>
          <p:nvPr/>
        </p:nvCxnSpPr>
        <p:spPr>
          <a:xfrm>
            <a:off x="7252528" y="4378853"/>
            <a:ext cx="38700" cy="672900"/>
          </a:xfrm>
          <a:prstGeom prst="straightConnector1">
            <a:avLst/>
          </a:prstGeom>
          <a:noFill/>
          <a:ln w="28575" cap="flat" cmpd="sng">
            <a:solidFill>
              <a:srgbClr val="7F7F7F"/>
            </a:solidFill>
            <a:prstDash val="solid"/>
            <a:round/>
            <a:headEnd type="none" w="sm" len="sm"/>
            <a:tailEnd type="none" w="sm" len="sm"/>
          </a:ln>
        </p:spPr>
      </p:cxnSp>
      <p:cxnSp>
        <p:nvCxnSpPr>
          <p:cNvPr id="1197" name="Google Shape;1197;p37"/>
          <p:cNvCxnSpPr>
            <a:stCxn id="1150" idx="6"/>
            <a:endCxn id="1172" idx="2"/>
          </p:cNvCxnSpPr>
          <p:nvPr/>
        </p:nvCxnSpPr>
        <p:spPr>
          <a:xfrm>
            <a:off x="2738180" y="4374151"/>
            <a:ext cx="5175900" cy="673200"/>
          </a:xfrm>
          <a:prstGeom prst="straightConnector1">
            <a:avLst/>
          </a:prstGeom>
          <a:noFill/>
          <a:ln w="28575" cap="flat" cmpd="sng">
            <a:solidFill>
              <a:srgbClr val="7F7F7F"/>
            </a:solidFill>
            <a:prstDash val="solid"/>
            <a:round/>
            <a:headEnd type="none" w="sm" len="sm"/>
            <a:tailEnd type="none" w="sm" len="sm"/>
          </a:ln>
        </p:spPr>
      </p:cxnSp>
      <p:cxnSp>
        <p:nvCxnSpPr>
          <p:cNvPr id="1198" name="Google Shape;1198;p37"/>
          <p:cNvCxnSpPr>
            <a:stCxn id="1149" idx="6"/>
            <a:endCxn id="1172" idx="2"/>
          </p:cNvCxnSpPr>
          <p:nvPr/>
        </p:nvCxnSpPr>
        <p:spPr>
          <a:xfrm>
            <a:off x="3129063" y="4374151"/>
            <a:ext cx="4785000" cy="673200"/>
          </a:xfrm>
          <a:prstGeom prst="straightConnector1">
            <a:avLst/>
          </a:prstGeom>
          <a:noFill/>
          <a:ln w="28575" cap="flat" cmpd="sng">
            <a:solidFill>
              <a:srgbClr val="7F7F7F"/>
            </a:solidFill>
            <a:prstDash val="solid"/>
            <a:round/>
            <a:headEnd type="none" w="sm" len="sm"/>
            <a:tailEnd type="none" w="sm" len="sm"/>
          </a:ln>
        </p:spPr>
      </p:cxnSp>
      <p:cxnSp>
        <p:nvCxnSpPr>
          <p:cNvPr id="1199" name="Google Shape;1199;p37"/>
          <p:cNvCxnSpPr>
            <a:stCxn id="1148" idx="6"/>
            <a:endCxn id="1172" idx="2"/>
          </p:cNvCxnSpPr>
          <p:nvPr/>
        </p:nvCxnSpPr>
        <p:spPr>
          <a:xfrm>
            <a:off x="7252528" y="4378853"/>
            <a:ext cx="661500" cy="668400"/>
          </a:xfrm>
          <a:prstGeom prst="straightConnector1">
            <a:avLst/>
          </a:prstGeom>
          <a:noFill/>
          <a:ln w="28575" cap="flat" cmpd="sng">
            <a:solidFill>
              <a:srgbClr val="7F7F7F"/>
            </a:solidFill>
            <a:prstDash val="solid"/>
            <a:round/>
            <a:headEnd type="none" w="sm" len="sm"/>
            <a:tailEnd type="none" w="sm" len="sm"/>
          </a:ln>
        </p:spPr>
      </p:cxnSp>
      <p:pic>
        <p:nvPicPr>
          <p:cNvPr id="1200" name="Google Shape;1200;p37" descr="A picture containing drawing  Description automatically generated"/>
          <p:cNvPicPr preferRelativeResize="0"/>
          <p:nvPr/>
        </p:nvPicPr>
        <p:blipFill rotWithShape="1">
          <a:blip r:embed="rId3">
            <a:alphaModFix/>
          </a:blip>
          <a:srcRect/>
          <a:stretch/>
        </p:blipFill>
        <p:spPr>
          <a:xfrm>
            <a:off x="2910132" y="1745394"/>
            <a:ext cx="786731" cy="786731"/>
          </a:xfrm>
          <a:prstGeom prst="rect">
            <a:avLst/>
          </a:prstGeom>
          <a:noFill/>
          <a:ln>
            <a:noFill/>
          </a:ln>
        </p:spPr>
      </p:pic>
      <p:cxnSp>
        <p:nvCxnSpPr>
          <p:cNvPr id="1201" name="Google Shape;1201;p37"/>
          <p:cNvCxnSpPr/>
          <p:nvPr/>
        </p:nvCxnSpPr>
        <p:spPr>
          <a:xfrm>
            <a:off x="3777845" y="2161555"/>
            <a:ext cx="534433" cy="0"/>
          </a:xfrm>
          <a:prstGeom prst="straightConnector1">
            <a:avLst/>
          </a:prstGeom>
          <a:noFill/>
          <a:ln w="57150" cap="flat" cmpd="sng">
            <a:solidFill>
              <a:schemeClr val="accent4"/>
            </a:solidFill>
            <a:prstDash val="solid"/>
            <a:round/>
            <a:headEnd type="none" w="sm" len="sm"/>
            <a:tailEnd type="triangle" w="med" len="med"/>
          </a:ln>
        </p:spPr>
      </p:cxnSp>
      <p:sp>
        <p:nvSpPr>
          <p:cNvPr id="1202" name="Google Shape;1202;p37"/>
          <p:cNvSpPr txBox="1"/>
          <p:nvPr/>
        </p:nvSpPr>
        <p:spPr>
          <a:xfrm>
            <a:off x="4250852" y="1979511"/>
            <a:ext cx="1795449"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[ 0, 0, …, 0]</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203" name="Google Shape;1203;p37"/>
          <p:cNvCxnSpPr>
            <a:endCxn id="1147" idx="2"/>
          </p:cNvCxnSpPr>
          <p:nvPr/>
        </p:nvCxnSpPr>
        <p:spPr>
          <a:xfrm flipH="1">
            <a:off x="2738180" y="2407123"/>
            <a:ext cx="1901400" cy="826200"/>
          </a:xfrm>
          <a:prstGeom prst="straightConnector1">
            <a:avLst/>
          </a:prstGeom>
          <a:noFill/>
          <a:ln w="28575" cap="flat" cmpd="sng">
            <a:solidFill>
              <a:srgbClr val="7F7F7F"/>
            </a:solidFill>
            <a:prstDash val="solid"/>
            <a:round/>
            <a:headEnd type="none" w="sm" len="sm"/>
            <a:tailEnd type="none" w="sm" len="sm"/>
          </a:ln>
        </p:spPr>
      </p:cxnSp>
      <p:cxnSp>
        <p:nvCxnSpPr>
          <p:cNvPr id="1204" name="Google Shape;1204;p37"/>
          <p:cNvCxnSpPr>
            <a:endCxn id="1146" idx="2"/>
          </p:cNvCxnSpPr>
          <p:nvPr/>
        </p:nvCxnSpPr>
        <p:spPr>
          <a:xfrm flipH="1">
            <a:off x="3129063" y="2407123"/>
            <a:ext cx="1510500" cy="826200"/>
          </a:xfrm>
          <a:prstGeom prst="straightConnector1">
            <a:avLst/>
          </a:prstGeom>
          <a:noFill/>
          <a:ln w="28575" cap="flat" cmpd="sng">
            <a:solidFill>
              <a:srgbClr val="7F7F7F"/>
            </a:solidFill>
            <a:prstDash val="solid"/>
            <a:round/>
            <a:headEnd type="none" w="sm" len="sm"/>
            <a:tailEnd type="none" w="sm" len="sm"/>
          </a:ln>
        </p:spPr>
      </p:cxnSp>
      <p:cxnSp>
        <p:nvCxnSpPr>
          <p:cNvPr id="1205" name="Google Shape;1205;p37"/>
          <p:cNvCxnSpPr>
            <a:endCxn id="1145" idx="2"/>
          </p:cNvCxnSpPr>
          <p:nvPr/>
        </p:nvCxnSpPr>
        <p:spPr>
          <a:xfrm>
            <a:off x="4639528" y="2407025"/>
            <a:ext cx="2613000" cy="831000"/>
          </a:xfrm>
          <a:prstGeom prst="straightConnector1">
            <a:avLst/>
          </a:prstGeom>
          <a:noFill/>
          <a:ln w="28575" cap="flat" cmpd="sng">
            <a:solidFill>
              <a:srgbClr val="7F7F7F"/>
            </a:solidFill>
            <a:prstDash val="solid"/>
            <a:round/>
            <a:headEnd type="none" w="sm" len="sm"/>
            <a:tailEnd type="none" w="sm" len="sm"/>
          </a:ln>
        </p:spPr>
      </p:cxnSp>
      <p:sp>
        <p:nvSpPr>
          <p:cNvPr id="1206" name="Google Shape;1206;p37"/>
          <p:cNvSpPr txBox="1"/>
          <p:nvPr/>
        </p:nvSpPr>
        <p:spPr>
          <a:xfrm>
            <a:off x="3282258" y="3974720"/>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207" name="Google Shape;1207;p37"/>
          <p:cNvSpPr txBox="1"/>
          <p:nvPr/>
        </p:nvSpPr>
        <p:spPr>
          <a:xfrm>
            <a:off x="3282258" y="3130891"/>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1208" name="Google Shape;1208;p37"/>
          <p:cNvCxnSpPr>
            <a:endCxn id="1147" idx="2"/>
          </p:cNvCxnSpPr>
          <p:nvPr/>
        </p:nvCxnSpPr>
        <p:spPr>
          <a:xfrm flipH="1">
            <a:off x="2738180" y="2415223"/>
            <a:ext cx="2216400" cy="818100"/>
          </a:xfrm>
          <a:prstGeom prst="straightConnector1">
            <a:avLst/>
          </a:prstGeom>
          <a:noFill/>
          <a:ln w="28575" cap="flat" cmpd="sng">
            <a:solidFill>
              <a:srgbClr val="7F7F7F"/>
            </a:solidFill>
            <a:prstDash val="solid"/>
            <a:round/>
            <a:headEnd type="none" w="sm" len="sm"/>
            <a:tailEnd type="none" w="sm" len="sm"/>
          </a:ln>
        </p:spPr>
      </p:cxnSp>
      <p:cxnSp>
        <p:nvCxnSpPr>
          <p:cNvPr id="1209" name="Google Shape;1209;p37"/>
          <p:cNvCxnSpPr>
            <a:endCxn id="1146" idx="2"/>
          </p:cNvCxnSpPr>
          <p:nvPr/>
        </p:nvCxnSpPr>
        <p:spPr>
          <a:xfrm flipH="1">
            <a:off x="3129063" y="2415223"/>
            <a:ext cx="1834500" cy="818100"/>
          </a:xfrm>
          <a:prstGeom prst="straightConnector1">
            <a:avLst/>
          </a:prstGeom>
          <a:noFill/>
          <a:ln w="28575" cap="flat" cmpd="sng">
            <a:solidFill>
              <a:srgbClr val="7F7F7F"/>
            </a:solidFill>
            <a:prstDash val="solid"/>
            <a:round/>
            <a:headEnd type="none" w="sm" len="sm"/>
            <a:tailEnd type="none" w="sm" len="sm"/>
          </a:ln>
        </p:spPr>
      </p:cxnSp>
      <p:cxnSp>
        <p:nvCxnSpPr>
          <p:cNvPr id="1210" name="Google Shape;1210;p37"/>
          <p:cNvCxnSpPr>
            <a:endCxn id="1145" idx="2"/>
          </p:cNvCxnSpPr>
          <p:nvPr/>
        </p:nvCxnSpPr>
        <p:spPr>
          <a:xfrm>
            <a:off x="4954528" y="2415125"/>
            <a:ext cx="2298000" cy="822900"/>
          </a:xfrm>
          <a:prstGeom prst="straightConnector1">
            <a:avLst/>
          </a:prstGeom>
          <a:noFill/>
          <a:ln w="28575" cap="flat" cmpd="sng">
            <a:solidFill>
              <a:srgbClr val="7F7F7F"/>
            </a:solidFill>
            <a:prstDash val="solid"/>
            <a:round/>
            <a:headEnd type="none" w="sm" len="sm"/>
            <a:tailEnd type="none" w="sm" len="sm"/>
          </a:ln>
        </p:spPr>
      </p:cxnSp>
      <p:cxnSp>
        <p:nvCxnSpPr>
          <p:cNvPr id="1211" name="Google Shape;1211;p37"/>
          <p:cNvCxnSpPr>
            <a:endCxn id="1147" idx="2"/>
          </p:cNvCxnSpPr>
          <p:nvPr/>
        </p:nvCxnSpPr>
        <p:spPr>
          <a:xfrm flipH="1">
            <a:off x="2738180" y="2415223"/>
            <a:ext cx="2979300" cy="818100"/>
          </a:xfrm>
          <a:prstGeom prst="straightConnector1">
            <a:avLst/>
          </a:prstGeom>
          <a:noFill/>
          <a:ln w="28575" cap="flat" cmpd="sng">
            <a:solidFill>
              <a:srgbClr val="7F7F7F"/>
            </a:solidFill>
            <a:prstDash val="solid"/>
            <a:round/>
            <a:headEnd type="none" w="sm" len="sm"/>
            <a:tailEnd type="none" w="sm" len="sm"/>
          </a:ln>
        </p:spPr>
      </p:cxnSp>
      <p:cxnSp>
        <p:nvCxnSpPr>
          <p:cNvPr id="1212" name="Google Shape;1212;p37"/>
          <p:cNvCxnSpPr>
            <a:endCxn id="1146" idx="2"/>
          </p:cNvCxnSpPr>
          <p:nvPr/>
        </p:nvCxnSpPr>
        <p:spPr>
          <a:xfrm flipH="1">
            <a:off x="3129063" y="2415223"/>
            <a:ext cx="2588400" cy="818100"/>
          </a:xfrm>
          <a:prstGeom prst="straightConnector1">
            <a:avLst/>
          </a:prstGeom>
          <a:noFill/>
          <a:ln w="28575" cap="flat" cmpd="sng">
            <a:solidFill>
              <a:srgbClr val="7F7F7F"/>
            </a:solidFill>
            <a:prstDash val="solid"/>
            <a:round/>
            <a:headEnd type="none" w="sm" len="sm"/>
            <a:tailEnd type="none" w="sm" len="sm"/>
          </a:ln>
        </p:spPr>
      </p:cxnSp>
      <p:cxnSp>
        <p:nvCxnSpPr>
          <p:cNvPr id="1213" name="Google Shape;1213;p37"/>
          <p:cNvCxnSpPr>
            <a:endCxn id="1145" idx="2"/>
          </p:cNvCxnSpPr>
          <p:nvPr/>
        </p:nvCxnSpPr>
        <p:spPr>
          <a:xfrm>
            <a:off x="5717428" y="2415125"/>
            <a:ext cx="1535100" cy="822900"/>
          </a:xfrm>
          <a:prstGeom prst="straightConnector1">
            <a:avLst/>
          </a:prstGeom>
          <a:noFill/>
          <a:ln w="28575" cap="flat" cmpd="sng">
            <a:solidFill>
              <a:srgbClr val="7F7F7F"/>
            </a:solidFill>
            <a:prstDash val="solid"/>
            <a:round/>
            <a:headEnd type="none" w="sm" len="sm"/>
            <a:tailEnd type="none" w="sm" len="sm"/>
          </a:ln>
        </p:spPr>
      </p:cxnSp>
      <p:sp>
        <p:nvSpPr>
          <p:cNvPr id="1214" name="Google Shape;1214;p37"/>
          <p:cNvSpPr txBox="1"/>
          <p:nvPr/>
        </p:nvSpPr>
        <p:spPr>
          <a:xfrm>
            <a:off x="8232484" y="1986425"/>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(784,)</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215" name="Google Shape;1215;p37"/>
          <p:cNvSpPr txBox="1"/>
          <p:nvPr/>
        </p:nvSpPr>
        <p:spPr>
          <a:xfrm>
            <a:off x="8232484" y="3154257"/>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216" name="Google Shape;1216;p37"/>
          <p:cNvSpPr txBox="1"/>
          <p:nvPr/>
        </p:nvSpPr>
        <p:spPr>
          <a:xfrm>
            <a:off x="8232484" y="4054293"/>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217" name="Google Shape;1217;p37"/>
          <p:cNvSpPr txBox="1"/>
          <p:nvPr/>
        </p:nvSpPr>
        <p:spPr>
          <a:xfrm>
            <a:off x="8232484" y="5027186"/>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1218" name="Google Shape;1218;p37"/>
          <p:cNvSpPr/>
          <p:nvPr/>
        </p:nvSpPr>
        <p:spPr>
          <a:xfrm>
            <a:off x="9215276" y="2157241"/>
            <a:ext cx="150690" cy="3052934"/>
          </a:xfrm>
          <a:prstGeom prst="rightBrace">
            <a:avLst>
              <a:gd name="adj1" fmla="val 8333"/>
              <a:gd name="adj2" fmla="val 50000"/>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219" name="Google Shape;1219;p37"/>
          <p:cNvSpPr txBox="1"/>
          <p:nvPr/>
        </p:nvSpPr>
        <p:spPr>
          <a:xfrm>
            <a:off x="1361258" y="3224970"/>
            <a:ext cx="958509" cy="424732"/>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400">
                <a:solidFill>
                  <a:schemeClr val="lt1"/>
                </a:solidFill>
                <a:latin typeface="Trebuchet MS" panose="020B0603020202020204" pitchFamily="34" charset="0"/>
                <a:ea typeface="黑体" panose="02010609060101010101" pitchFamily="49" charset="-122"/>
                <a:cs typeface="Trebuchet MS"/>
                <a:sym typeface="Trebuchet MS"/>
              </a:rPr>
              <a:t>ReLU</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220" name="Google Shape;1220;p37"/>
          <p:cNvSpPr txBox="1"/>
          <p:nvPr/>
        </p:nvSpPr>
        <p:spPr>
          <a:xfrm>
            <a:off x="500729" y="5014334"/>
            <a:ext cx="1361282" cy="424732"/>
          </a:xfrm>
          <a:prstGeom prst="rect">
            <a:avLst/>
          </a:prstGeom>
          <a:solidFill>
            <a:srgbClr val="733110"/>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400">
                <a:solidFill>
                  <a:schemeClr val="lt1"/>
                </a:solidFill>
                <a:latin typeface="Trebuchet MS" panose="020B0603020202020204" pitchFamily="34" charset="0"/>
                <a:ea typeface="黑体" panose="02010609060101010101" pitchFamily="49" charset="-122"/>
                <a:cs typeface="Trebuchet MS"/>
                <a:sym typeface="Trebuchet MS"/>
              </a:rPr>
              <a:t>Softmax</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221" name="Google Shape;1221;p37"/>
          <p:cNvSpPr txBox="1"/>
          <p:nvPr/>
        </p:nvSpPr>
        <p:spPr>
          <a:xfrm>
            <a:off x="9522449" y="3264894"/>
            <a:ext cx="1025512" cy="830997"/>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层</a:t>
            </a:r>
          </a:p>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大小</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222" name="Google Shape;1222;p37"/>
          <p:cNvSpPr txBox="1"/>
          <p:nvPr/>
        </p:nvSpPr>
        <p:spPr>
          <a:xfrm>
            <a:off x="1361258" y="3960346"/>
            <a:ext cx="958509" cy="424732"/>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400">
                <a:solidFill>
                  <a:schemeClr val="lt1"/>
                </a:solidFill>
                <a:latin typeface="Trebuchet MS" panose="020B0603020202020204" pitchFamily="34" charset="0"/>
                <a:ea typeface="黑体" panose="02010609060101010101" pitchFamily="49" charset="-122"/>
                <a:cs typeface="Trebuchet MS"/>
                <a:sym typeface="Trebuchet MS"/>
              </a:rPr>
              <a:t>ReLU</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将 </a:t>
            </a:r>
            <a:r>
              <a:rPr lang="en-US" altLang="zh-CN" dirty="0"/>
              <a:t>RMSE </a:t>
            </a:r>
            <a:r>
              <a:rPr lang="zh-CN" altLang="en-US" dirty="0"/>
              <a:t>用于概率 ？</a:t>
            </a:r>
          </a:p>
        </p:txBody>
      </p:sp>
      <p:graphicFrame>
        <p:nvGraphicFramePr>
          <p:cNvPr id="7" name="Chart 6">
            <a:extLst>
              <a:ext uri="{FF2B5EF4-FFF2-40B4-BE49-F238E27FC236}">
                <a16:creationId xmlns:a16="http://schemas.microsoft.com/office/drawing/2014/main" id="{6ED0CEBD-DD79-4B66-B404-D3A47E9C765D}"/>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761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AF831F6-1092-48B6-A23E-0F658C152F11}"/>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将 </a:t>
            </a:r>
            <a:r>
              <a:rPr lang="en-US" altLang="zh-CN" dirty="0"/>
              <a:t>RMSE </a:t>
            </a:r>
            <a:r>
              <a:rPr lang="zh-CN" altLang="en-US" dirty="0"/>
              <a:t>用于概率 ？</a:t>
            </a:r>
          </a:p>
        </p:txBody>
      </p:sp>
      <p:cxnSp>
        <p:nvCxnSpPr>
          <p:cNvPr id="4" name="Straight Connector 3">
            <a:extLst>
              <a:ext uri="{FF2B5EF4-FFF2-40B4-BE49-F238E27FC236}">
                <a16:creationId xmlns:a16="http://schemas.microsoft.com/office/drawing/2014/main" id="{EA1BF0BC-1AAE-4812-8C9B-C3F597E29523}"/>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19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练习回顾</a:t>
            </a:r>
            <a:endParaRPr lang="zh-CN" altLang="en-US" dirty="0">
              <a:latin typeface="Trebuchet MS" panose="020B0603020202020204" pitchFamily="34" charset="0"/>
              <a:ea typeface="黑体" panose="02010609060101010101" pitchFamily="49" charset="-122"/>
              <a:sym typeface="Trebuchet MS"/>
            </a:endParaRPr>
          </a:p>
        </p:txBody>
      </p:sp>
      <p:sp>
        <p:nvSpPr>
          <p:cNvPr id="367" name="Google Shape;367;p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Font typeface="Trebuchet MS"/>
              <a:buNone/>
            </a:pPr>
            <a:r>
              <a:rPr lang="zh-CN" altLang="en-US">
                <a:latin typeface="Trebuchet MS" panose="020B0603020202020204" pitchFamily="34" charset="0"/>
                <a:ea typeface="黑体" panose="02010609060101010101" pitchFamily="49" charset="-122"/>
                <a:sym typeface="Trebuchet MS"/>
              </a:rPr>
              <a:t>刚刚发生了什么</a:t>
            </a:r>
            <a:r>
              <a:rPr lang="en-US" altLang="zh-CN">
                <a:latin typeface="Trebuchet MS" panose="020B0603020202020204" pitchFamily="34" charset="0"/>
                <a:ea typeface="黑体" panose="02010609060101010101" pitchFamily="49" charset="-122"/>
                <a:sym typeface="Trebuchet MS"/>
              </a:rPr>
              <a:t>?</a:t>
            </a:r>
            <a:endParaRPr lang="zh-CN" altLang="en-US" dirty="0">
              <a:latin typeface="Trebuchet MS" panose="020B0603020202020204" pitchFamily="34" charset="0"/>
              <a:ea typeface="黑体" panose="02010609060101010101" pitchFamily="49" charset="-122"/>
              <a:sym typeface="Trebuchet MS"/>
            </a:endParaRPr>
          </a:p>
        </p:txBody>
      </p:sp>
      <p:grpSp>
        <p:nvGrpSpPr>
          <p:cNvPr id="368" name="Google Shape;368;p4"/>
          <p:cNvGrpSpPr/>
          <p:nvPr/>
        </p:nvGrpSpPr>
        <p:grpSpPr>
          <a:xfrm>
            <a:off x="525780" y="1863070"/>
            <a:ext cx="9948671" cy="3718924"/>
            <a:chOff x="0" y="0"/>
            <a:chExt cx="9948671" cy="3718924"/>
          </a:xfrm>
        </p:grpSpPr>
        <p:sp>
          <p:nvSpPr>
            <p:cNvPr id="369" name="Google Shape;369;p4"/>
            <p:cNvSpPr/>
            <p:nvPr/>
          </p:nvSpPr>
          <p:spPr>
            <a:xfrm>
              <a:off x="0" y="0"/>
              <a:ext cx="7660477" cy="669406"/>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txBox="1"/>
            <p:nvPr/>
          </p:nvSpPr>
          <p:spPr>
            <a:xfrm>
              <a:off x="19606" y="19606"/>
              <a:ext cx="6859815" cy="630194"/>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2"/>
                </a:buClr>
                <a:buSzPts val="2000"/>
                <a:buFont typeface="Microsoft Yahei"/>
                <a:buNone/>
              </a:pPr>
              <a:r>
                <a:rPr lang="zh-CN" altLang="en-US" sz="2000" b="0" dirty="0">
                  <a:solidFill>
                    <a:schemeClr val="dk2"/>
                  </a:solidFill>
                  <a:latin typeface="Trebuchet MS" panose="020B0603020202020204" pitchFamily="34" charset="0"/>
                  <a:ea typeface="黑体" panose="02010609060101010101" pitchFamily="49" charset="-122"/>
                  <a:cs typeface="Microsoft Yahei"/>
                  <a:sym typeface="Microsoft Yahei"/>
                </a:rPr>
                <a:t>加载数据并对数据进行了可视化</a:t>
              </a:r>
              <a:endParaRPr lang="zh-CN" altLang="en-US" sz="20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371" name="Google Shape;371;p4"/>
            <p:cNvSpPr/>
            <p:nvPr/>
          </p:nvSpPr>
          <p:spPr>
            <a:xfrm>
              <a:off x="572048" y="762379"/>
              <a:ext cx="7660477" cy="669406"/>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txBox="1"/>
            <p:nvPr/>
          </p:nvSpPr>
          <p:spPr>
            <a:xfrm>
              <a:off x="591654" y="781985"/>
              <a:ext cx="6614102" cy="630194"/>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2"/>
                </a:buClr>
                <a:buSzPts val="2000"/>
                <a:buFont typeface="Microsoft Yahei"/>
                <a:buNone/>
              </a:pPr>
              <a:r>
                <a:rPr lang="zh-CN" altLang="en-US" sz="2000" b="0" dirty="0">
                  <a:solidFill>
                    <a:schemeClr val="dk2"/>
                  </a:solidFill>
                  <a:latin typeface="Trebuchet MS" panose="020B0603020202020204" pitchFamily="34" charset="0"/>
                  <a:ea typeface="黑体" panose="02010609060101010101" pitchFamily="49" charset="-122"/>
                  <a:cs typeface="Microsoft Yahei"/>
                  <a:sym typeface="Microsoft Yahei"/>
                </a:rPr>
                <a:t>对数据进行了编辑（重构并进行归一化以供分类）</a:t>
              </a:r>
              <a:endParaRPr lang="zh-CN" altLang="en-US" sz="20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373" name="Google Shape;373;p4"/>
            <p:cNvSpPr/>
            <p:nvPr/>
          </p:nvSpPr>
          <p:spPr>
            <a:xfrm>
              <a:off x="1144097" y="1524759"/>
              <a:ext cx="7660477" cy="669406"/>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txBox="1"/>
            <p:nvPr/>
          </p:nvSpPr>
          <p:spPr>
            <a:xfrm>
              <a:off x="1163703" y="1544365"/>
              <a:ext cx="6614102" cy="630194"/>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2"/>
                </a:buClr>
                <a:buSzPts val="2000"/>
                <a:buFont typeface="Microsoft Yahei"/>
                <a:buNone/>
              </a:pPr>
              <a:r>
                <a:rPr lang="zh-CN" altLang="en-US" sz="2000" b="0" dirty="0">
                  <a:solidFill>
                    <a:schemeClr val="dk2"/>
                  </a:solidFill>
                  <a:latin typeface="Trebuchet MS" panose="020B0603020202020204" pitchFamily="34" charset="0"/>
                  <a:ea typeface="黑体" panose="02010609060101010101" pitchFamily="49" charset="-122"/>
                  <a:cs typeface="Microsoft Yahei"/>
                  <a:sym typeface="Microsoft Yahei"/>
                </a:rPr>
                <a:t>创建了模型</a:t>
              </a:r>
              <a:endParaRPr lang="zh-CN" altLang="en-US" sz="20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375" name="Google Shape;375;p4"/>
            <p:cNvSpPr/>
            <p:nvPr/>
          </p:nvSpPr>
          <p:spPr>
            <a:xfrm>
              <a:off x="1716145" y="2287138"/>
              <a:ext cx="7660477" cy="669406"/>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txBox="1"/>
            <p:nvPr/>
          </p:nvSpPr>
          <p:spPr>
            <a:xfrm>
              <a:off x="1735751" y="2306744"/>
              <a:ext cx="6614102" cy="630194"/>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2"/>
                </a:buClr>
                <a:buSzPts val="2000"/>
                <a:buFont typeface="Microsoft Yahei"/>
                <a:buNone/>
              </a:pPr>
              <a:r>
                <a:rPr lang="zh-CN" altLang="en-US" sz="2000" b="0" dirty="0">
                  <a:solidFill>
                    <a:schemeClr val="dk2"/>
                  </a:solidFill>
                  <a:latin typeface="Trebuchet MS" panose="020B0603020202020204" pitchFamily="34" charset="0"/>
                  <a:ea typeface="黑体" panose="02010609060101010101" pitchFamily="49" charset="-122"/>
                  <a:cs typeface="Microsoft Yahei"/>
                  <a:sym typeface="Microsoft Yahei"/>
                </a:rPr>
                <a:t>编译了模型</a:t>
              </a:r>
              <a:endParaRPr lang="zh-CN" altLang="en-US" sz="20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377" name="Google Shape;377;p4"/>
            <p:cNvSpPr/>
            <p:nvPr/>
          </p:nvSpPr>
          <p:spPr>
            <a:xfrm>
              <a:off x="2288194" y="3049518"/>
              <a:ext cx="7660477" cy="669406"/>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txBox="1"/>
            <p:nvPr/>
          </p:nvSpPr>
          <p:spPr>
            <a:xfrm>
              <a:off x="2307800" y="3069124"/>
              <a:ext cx="6614102" cy="630194"/>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2"/>
                </a:buClr>
                <a:buSzPts val="2000"/>
                <a:buFont typeface="Microsoft Yahei"/>
                <a:buNone/>
              </a:pPr>
              <a:r>
                <a:rPr lang="zh-CN" altLang="en-US" sz="2000" b="0" dirty="0">
                  <a:solidFill>
                    <a:schemeClr val="dk2"/>
                  </a:solidFill>
                  <a:latin typeface="Trebuchet MS" panose="020B0603020202020204" pitchFamily="34" charset="0"/>
                  <a:ea typeface="黑体" panose="02010609060101010101" pitchFamily="49" charset="-122"/>
                  <a:cs typeface="Microsoft Yahei"/>
                  <a:sym typeface="Microsoft Yahei"/>
                </a:rPr>
                <a:t>使用数据训练了模型</a:t>
              </a:r>
              <a:endParaRPr lang="zh-CN" altLang="en-US" sz="20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379" name="Google Shape;379;p4"/>
            <p:cNvSpPr/>
            <p:nvPr/>
          </p:nvSpPr>
          <p:spPr>
            <a:xfrm>
              <a:off x="7225363" y="489038"/>
              <a:ext cx="435114" cy="435114"/>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txBox="1"/>
            <p:nvPr/>
          </p:nvSpPr>
          <p:spPr>
            <a:xfrm>
              <a:off x="7323264" y="489038"/>
              <a:ext cx="239312" cy="3274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endParaRPr sz="2000">
                <a:solidFill>
                  <a:schemeClr val="dk2"/>
                </a:solidFill>
                <a:latin typeface="Arial"/>
                <a:ea typeface="Arial"/>
                <a:cs typeface="Arial"/>
                <a:sym typeface="Arial"/>
              </a:endParaRPr>
            </a:p>
          </p:txBody>
        </p:sp>
        <p:sp>
          <p:nvSpPr>
            <p:cNvPr id="381" name="Google Shape;381;p4"/>
            <p:cNvSpPr/>
            <p:nvPr/>
          </p:nvSpPr>
          <p:spPr>
            <a:xfrm>
              <a:off x="7797411" y="1251418"/>
              <a:ext cx="435114" cy="435114"/>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txBox="1"/>
            <p:nvPr/>
          </p:nvSpPr>
          <p:spPr>
            <a:xfrm>
              <a:off x="7895312" y="1251418"/>
              <a:ext cx="239312" cy="3274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endParaRPr sz="2000">
                <a:solidFill>
                  <a:schemeClr val="dk2"/>
                </a:solidFill>
                <a:latin typeface="Arial"/>
                <a:ea typeface="Arial"/>
                <a:cs typeface="Arial"/>
                <a:sym typeface="Arial"/>
              </a:endParaRPr>
            </a:p>
          </p:txBody>
        </p:sp>
        <p:sp>
          <p:nvSpPr>
            <p:cNvPr id="383" name="Google Shape;383;p4"/>
            <p:cNvSpPr/>
            <p:nvPr/>
          </p:nvSpPr>
          <p:spPr>
            <a:xfrm>
              <a:off x="8369460" y="2002641"/>
              <a:ext cx="435114" cy="435114"/>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txBox="1"/>
            <p:nvPr/>
          </p:nvSpPr>
          <p:spPr>
            <a:xfrm>
              <a:off x="8467361" y="2002641"/>
              <a:ext cx="239312" cy="3274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endParaRPr sz="2000">
                <a:solidFill>
                  <a:schemeClr val="dk2"/>
                </a:solidFill>
                <a:latin typeface="Arial"/>
                <a:ea typeface="Arial"/>
                <a:cs typeface="Arial"/>
                <a:sym typeface="Arial"/>
              </a:endParaRPr>
            </a:p>
          </p:txBody>
        </p:sp>
        <p:sp>
          <p:nvSpPr>
            <p:cNvPr id="385" name="Google Shape;385;p4"/>
            <p:cNvSpPr/>
            <p:nvPr/>
          </p:nvSpPr>
          <p:spPr>
            <a:xfrm>
              <a:off x="8941509" y="2772458"/>
              <a:ext cx="435114" cy="435114"/>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txBox="1"/>
            <p:nvPr/>
          </p:nvSpPr>
          <p:spPr>
            <a:xfrm>
              <a:off x="9039410" y="2772458"/>
              <a:ext cx="239312" cy="3274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Arial"/>
                <a:buNone/>
              </a:pPr>
              <a:endParaRPr sz="2000">
                <a:solidFill>
                  <a:schemeClr val="dk2"/>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多分类交叉熵</a:t>
            </a:r>
          </a:p>
        </p:txBody>
      </p:sp>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5775FC8D-FF17-492E-B5FC-69276E97F502}"/>
              </a:ext>
            </a:extLst>
          </p:cNvPr>
          <p:cNvGraphicFramePr/>
          <p:nvPr>
            <p:extLst>
              <p:ext uri="{D42A27DB-BD31-4B8C-83A1-F6EECF244321}">
                <p14:modId xmlns:p14="http://schemas.microsoft.com/office/powerpoint/2010/main" val="560189950"/>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198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多分类交叉熵</a:t>
            </a:r>
          </a:p>
        </p:txBody>
      </p:sp>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8F88F64-5A63-4FB5-8332-8DC5F1843473}"/>
                  </a:ext>
                </a:extLst>
              </p:cNvPr>
              <p:cNvSpPr txBox="1"/>
              <p:nvPr/>
            </p:nvSpPr>
            <p:spPr>
              <a:xfrm>
                <a:off x="454497" y="4481788"/>
                <a:ext cx="6672019" cy="3439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𝐿𝑜𝑠𝑠</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e>
                      </m:d>
                      <m:r>
                        <a:rPr kumimoji="0" lang="zh-CN" alt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altLang="zh-CN"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log</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d>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CN"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log</m:t>
                          </m:r>
                        </m:fName>
                        <m:e>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𝑝𝑥</m:t>
                                  </m:r>
                                </m:e>
                              </m:d>
                            </m:e>
                          </m:d>
                        </m:e>
                      </m:func>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22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 name="TextBox 2">
                <a:extLst>
                  <a:ext uri="{FF2B5EF4-FFF2-40B4-BE49-F238E27FC236}">
                    <a16:creationId xmlns:a16="http://schemas.microsoft.com/office/drawing/2014/main" id="{A8F88F64-5A63-4FB5-8332-8DC5F1843473}"/>
                  </a:ext>
                </a:extLst>
              </p:cNvPr>
              <p:cNvSpPr txBox="1">
                <a:spLocks noRot="1" noChangeAspect="1" noMove="1" noResize="1" noEditPoints="1" noAdjustHandles="1" noChangeArrowheads="1" noChangeShapeType="1" noTextEdit="1"/>
              </p:cNvSpPr>
              <p:nvPr/>
            </p:nvSpPr>
            <p:spPr>
              <a:xfrm>
                <a:off x="454497" y="4481788"/>
                <a:ext cx="6672019" cy="343940"/>
              </a:xfrm>
              <a:prstGeom prst="rect">
                <a:avLst/>
              </a:prstGeom>
              <a:blipFill>
                <a:blip r:embed="rId4"/>
                <a:stretch>
                  <a:fillRect l="-823" t="-1754" r="-457" b="-29825"/>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A4B224-3C5E-41B7-AD8F-FAF8EFD77E98}"/>
                  </a:ext>
                </a:extLst>
              </p:cNvPr>
              <p:cNvSpPr txBox="1"/>
              <p:nvPr/>
            </p:nvSpPr>
            <p:spPr>
              <a:xfrm>
                <a:off x="498348" y="5045332"/>
                <a:ext cx="4632871"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defTabSz="457200" fontAlgn="base">
                  <a:lnSpc>
                    <a:spcPct val="90000"/>
                  </a:lnSpc>
                  <a:spcBef>
                    <a:spcPct val="0"/>
                  </a:spcBef>
                  <a:spcAft>
                    <a:spcPct val="0"/>
                  </a:spcAft>
                  <a:buClrTx/>
                  <a:defRPr/>
                </a:pPr>
                <a14:m>
                  <m:oMathPara xmlns:m="http://schemas.openxmlformats.org/officeDocument/2006/math">
                    <m:oMathParaPr>
                      <m:jc m:val="centerGroup"/>
                    </m:oMathParaPr>
                    <m:oMath xmlns:m="http://schemas.openxmlformats.org/officeDocument/2006/math">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rPr>
                        <m:t>𝑡</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rPr>
                            <m:t>𝑥</m:t>
                          </m:r>
                        </m:e>
                      </m:d>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rPr>
                        <m:t>𝑡𝑎𝑟𝑔𝑒𝑡</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rPr>
                        <m:t> (0 </m:t>
                      </m:r>
                      <m:r>
                        <a:rPr lang="zh-CN" altLang="en-US" sz="2200" i="1">
                          <a:solidFill>
                            <a:schemeClr val="bg1"/>
                          </a:solidFill>
                          <a:latin typeface="Cambria Math" panose="02040503050406030204" pitchFamily="18" charset="0"/>
                        </a:rPr>
                        <m:t>𝑖𝑓</m:t>
                      </m:r>
                      <m:r>
                        <a:rPr lang="zh-CN" altLang="en-US" sz="2200" i="1">
                          <a:solidFill>
                            <a:schemeClr val="bg1"/>
                          </a:solidFill>
                          <a:latin typeface="Cambria Math" panose="02040503050406030204" pitchFamily="18" charset="0"/>
                        </a:rPr>
                        <m:t> </m:t>
                      </m:r>
                      <m:r>
                        <a:rPr lang="zh-CN" altLang="en-US" sz="2200" i="1">
                          <a:solidFill>
                            <a:schemeClr val="bg1"/>
                          </a:solidFill>
                          <a:latin typeface="Cambria Math" panose="02040503050406030204" pitchFamily="18" charset="0"/>
                        </a:rPr>
                        <m:t>𝐹𝑎𝑙𝑠𝑒</m:t>
                      </m:r>
                      <m:r>
                        <a:rPr lang="en-US" altLang="zh-CN" sz="2200" i="1">
                          <a:solidFill>
                            <a:schemeClr val="bg1"/>
                          </a:solidFill>
                          <a:latin typeface="Cambria Math" panose="02040503050406030204" pitchFamily="18" charset="0"/>
                        </a:rPr>
                        <m:t>, 1 </m:t>
                      </m:r>
                      <m:r>
                        <a:rPr lang="zh-CN" altLang="en-US" sz="2200" i="1">
                          <a:solidFill>
                            <a:schemeClr val="bg1"/>
                          </a:solidFill>
                          <a:latin typeface="Cambria Math" panose="02040503050406030204" pitchFamily="18" charset="0"/>
                        </a:rPr>
                        <m:t>𝑖𝑓</m:t>
                      </m:r>
                      <m:r>
                        <a:rPr lang="zh-CN" altLang="en-US" sz="2200" i="1">
                          <a:solidFill>
                            <a:schemeClr val="bg1"/>
                          </a:solidFill>
                          <a:latin typeface="Cambria Math" panose="02040503050406030204" pitchFamily="18" charset="0"/>
                        </a:rPr>
                        <m:t> </m:t>
                      </m:r>
                      <m:r>
                        <a:rPr lang="zh-CN" altLang="en-US" sz="2200" i="1">
                          <a:solidFill>
                            <a:schemeClr val="bg1"/>
                          </a:solidFill>
                          <a:latin typeface="Cambria Math" panose="02040503050406030204" pitchFamily="18" charset="0"/>
                        </a:rPr>
                        <m:t>𝑇𝑟𝑢𝑒</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zh-CN" altLang="en-US" sz="22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endParaRPr>
              </a:p>
            </p:txBody>
          </p:sp>
        </mc:Choice>
        <mc:Fallback xmlns="">
          <p:sp>
            <p:nvSpPr>
              <p:cNvPr id="4" name="TextBox 3">
                <a:extLst>
                  <a:ext uri="{FF2B5EF4-FFF2-40B4-BE49-F238E27FC236}">
                    <a16:creationId xmlns:a16="http://schemas.microsoft.com/office/drawing/2014/main" id="{0DA4B224-3C5E-41B7-AD8F-FAF8EFD77E98}"/>
                  </a:ext>
                </a:extLst>
              </p:cNvPr>
              <p:cNvSpPr txBox="1">
                <a:spLocks noRot="1" noChangeAspect="1" noMove="1" noResize="1" noEditPoints="1" noAdjustHandles="1" noChangeArrowheads="1" noChangeShapeType="1" noTextEdit="1"/>
              </p:cNvSpPr>
              <p:nvPr/>
            </p:nvSpPr>
            <p:spPr>
              <a:xfrm>
                <a:off x="498348" y="5045332"/>
                <a:ext cx="4632871" cy="304699"/>
              </a:xfrm>
              <a:prstGeom prst="rect">
                <a:avLst/>
              </a:prstGeom>
              <a:blipFill>
                <a:blip r:embed="rId5"/>
                <a:stretch>
                  <a:fillRect l="-526" t="-8000" b="-40000"/>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B85F46-3AD7-4656-ACCC-938AFE3F37F9}"/>
                  </a:ext>
                </a:extLst>
              </p:cNvPr>
              <p:cNvSpPr txBox="1"/>
              <p:nvPr/>
            </p:nvSpPr>
            <p:spPr>
              <a:xfrm>
                <a:off x="498348" y="5569635"/>
                <a:ext cx="5184240"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d>
                        <m:dPr>
                          <m:ctrlP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e>
                      </m:d>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𝑝𝑟𝑜𝑏𝑎𝑏𝑖𝑙𝑖𝑡𝑦</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𝑝𝑟𝑒𝑑𝑖𝑐𝑡𝑖𝑜𝑛</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𝑜𝑓</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𝑝𝑜𝑖𝑛𝑡</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oMath>
                  </m:oMathPara>
                </a14:m>
                <a:endParaRPr kumimoji="0" lang="zh-CN" altLang="en-US" sz="22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5" name="TextBox 4">
                <a:extLst>
                  <a:ext uri="{FF2B5EF4-FFF2-40B4-BE49-F238E27FC236}">
                    <a16:creationId xmlns:a16="http://schemas.microsoft.com/office/drawing/2014/main" id="{2FB85F46-3AD7-4656-ACCC-938AFE3F37F9}"/>
                  </a:ext>
                </a:extLst>
              </p:cNvPr>
              <p:cNvSpPr txBox="1">
                <a:spLocks noRot="1" noChangeAspect="1" noMove="1" noResize="1" noEditPoints="1" noAdjustHandles="1" noChangeArrowheads="1" noChangeShapeType="1" noTextEdit="1"/>
              </p:cNvSpPr>
              <p:nvPr/>
            </p:nvSpPr>
            <p:spPr>
              <a:xfrm>
                <a:off x="498348" y="5569635"/>
                <a:ext cx="5184240" cy="304699"/>
              </a:xfrm>
              <a:prstGeom prst="rect">
                <a:avLst/>
              </a:prstGeom>
              <a:blipFill>
                <a:blip r:embed="rId6"/>
                <a:stretch>
                  <a:fillRect l="-1294" t="-8000" b="-40000"/>
                </a:stretch>
              </a:blipFill>
              <a:ln w="6350">
                <a:noFill/>
              </a:ln>
            </p:spPr>
            <p:txBody>
              <a:bodyPr/>
              <a:lstStyle/>
              <a:p>
                <a:r>
                  <a:rPr lang="zh-CN" altLang="en-US">
                    <a:noFill/>
                  </a:rPr>
                  <a:t> </a:t>
                </a:r>
              </a:p>
            </p:txBody>
          </p:sp>
        </mc:Fallback>
      </mc:AlternateContent>
      <p:graphicFrame>
        <p:nvGraphicFramePr>
          <p:cNvPr id="12" name="Chart 11">
            <a:extLst>
              <a:ext uri="{FF2B5EF4-FFF2-40B4-BE49-F238E27FC236}">
                <a16:creationId xmlns:a16="http://schemas.microsoft.com/office/drawing/2014/main" id="{1B1F3561-2001-4B54-BF4D-ABC401822AC7}"/>
              </a:ext>
            </a:extLst>
          </p:cNvPr>
          <p:cNvGraphicFramePr/>
          <p:nvPr>
            <p:extLst>
              <p:ext uri="{D42A27DB-BD31-4B8C-83A1-F6EECF244321}">
                <p14:modId xmlns:p14="http://schemas.microsoft.com/office/powerpoint/2010/main" val="2465179328"/>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335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多分类交叉熵</a:t>
            </a:r>
          </a:p>
        </p:txBody>
      </p:sp>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4"/>
          <a:srcRect t="17080" r="69444" b="75056"/>
          <a:stretch/>
        </p:blipFill>
        <p:spPr>
          <a:xfrm>
            <a:off x="723014" y="4559402"/>
            <a:ext cx="6103088" cy="883455"/>
          </a:xfrm>
          <a:prstGeom prst="rect">
            <a:avLst/>
          </a:prstGeom>
        </p:spPr>
      </p:pic>
      <p:graphicFrame>
        <p:nvGraphicFramePr>
          <p:cNvPr id="3" name="Chart 2">
            <a:extLst>
              <a:ext uri="{FF2B5EF4-FFF2-40B4-BE49-F238E27FC236}">
                <a16:creationId xmlns:a16="http://schemas.microsoft.com/office/drawing/2014/main" id="{A4BA9F00-C439-4544-B708-7E3767D50AAD}"/>
              </a:ext>
            </a:extLst>
          </p:cNvPr>
          <p:cNvGraphicFramePr/>
          <p:nvPr>
            <p:extLst>
              <p:ext uri="{D42A27DB-BD31-4B8C-83A1-F6EECF244321}">
                <p14:modId xmlns:p14="http://schemas.microsoft.com/office/powerpoint/2010/main" val="3387227202"/>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3339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3"/>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融会贯通</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4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Microsoft Yahei"/>
                <a:sym typeface="Microsoft Yahei"/>
              </a:rPr>
              <a:t>下一个练习</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1281" name="Google Shape;1281;p44"/>
          <p:cNvSpPr txBox="1">
            <a:spLocks noGrp="1"/>
          </p:cNvSpPr>
          <p:nvPr>
            <p:ph type="body" idx="1"/>
          </p:nvPr>
        </p:nvSpPr>
        <p:spPr>
          <a:xfrm>
            <a:off x="498348" y="1774264"/>
            <a:ext cx="9948672" cy="37189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Font typeface="Trebuchet MS"/>
              <a:buNone/>
            </a:pPr>
            <a:endParaRPr lang="zh-CN" altLang="en-US">
              <a:latin typeface="Trebuchet MS" panose="020B0603020202020204" pitchFamily="34" charset="0"/>
              <a:ea typeface="黑体" panose="02010609060101010101" pitchFamily="49" charset="-122"/>
              <a:cs typeface="Trebuchet MS"/>
              <a:sym typeface="Trebuchet MS"/>
            </a:endParaRPr>
          </a:p>
          <a:p>
            <a:pPr marL="342900" lvl="0" indent="-215900" algn="l" rtl="0">
              <a:lnSpc>
                <a:spcPct val="90000"/>
              </a:lnSpc>
              <a:spcBef>
                <a:spcPts val="1800"/>
              </a:spcBef>
              <a:spcAft>
                <a:spcPts val="0"/>
              </a:spcAft>
              <a:buSzPts val="2000"/>
              <a:buFont typeface="Trebuchet MS"/>
              <a:buNone/>
            </a:pPr>
            <a:endParaRPr lang="zh-CN" altLang="en-US" dirty="0">
              <a:latin typeface="Trebuchet MS"/>
              <a:ea typeface="Trebuchet MS"/>
              <a:cs typeface="Trebuchet MS"/>
              <a:sym typeface="Trebuchet MS"/>
            </a:endParaRPr>
          </a:p>
        </p:txBody>
      </p:sp>
      <p:sp>
        <p:nvSpPr>
          <p:cNvPr id="1282" name="Google Shape;1282;p44"/>
          <p:cNvSpPr txBox="1">
            <a:spLocks noGrp="1"/>
          </p:cNvSpPr>
          <p:nvPr>
            <p:ph type="body" idx="2"/>
          </p:nvPr>
        </p:nvSpPr>
        <p:spPr>
          <a:xfrm>
            <a:off x="498348" y="1217839"/>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zh-CN" altLang="en-US">
                <a:latin typeface="Trebuchet MS" panose="020B0603020202020204" pitchFamily="34" charset="0"/>
                <a:ea typeface="黑体" panose="02010609060101010101" pitchFamily="49" charset="-122"/>
                <a:sym typeface="Trebuchet MS"/>
              </a:rPr>
              <a:t>美国手语字母表</a:t>
            </a:r>
            <a:endParaRPr lang="zh-CN" altLang="en-US" dirty="0">
              <a:latin typeface="Trebuchet MS" panose="020B0603020202020204" pitchFamily="34" charset="0"/>
              <a:ea typeface="黑体" panose="02010609060101010101" pitchFamily="49" charset="-122"/>
              <a:sym typeface="Trebuchet MS"/>
            </a:endParaRPr>
          </a:p>
        </p:txBody>
      </p:sp>
      <p:pic>
        <p:nvPicPr>
          <p:cNvPr id="1283" name="Google Shape;1283;p44" descr="A close up of text on a white background  Description automatically generated"/>
          <p:cNvPicPr preferRelativeResize="0"/>
          <p:nvPr/>
        </p:nvPicPr>
        <p:blipFill rotWithShape="1">
          <a:blip r:embed="rId3">
            <a:alphaModFix/>
          </a:blip>
          <a:srcRect/>
          <a:stretch/>
        </p:blipFill>
        <p:spPr>
          <a:xfrm>
            <a:off x="2302885" y="1940519"/>
            <a:ext cx="6367030" cy="37189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5"/>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开始吧！</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46"/>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附录：梯度下降</a:t>
            </a:r>
            <a:endParaRPr lang="zh-CN" altLang="en-US" dirty="0">
              <a:latin typeface="Trebuchet MS" panose="020B0603020202020204" pitchFamily="34" charset="0"/>
              <a:ea typeface="黑体" panose="02010609060101010101" pitchFamily="49" charset="-122"/>
              <a:sym typeface="Trebuchet MS"/>
            </a:endParaRPr>
          </a:p>
        </p:txBody>
      </p:sp>
      <p:sp>
        <p:nvSpPr>
          <p:cNvPr id="1296" name="Google Shape;1296;p46"/>
          <p:cNvSpPr txBox="1"/>
          <p:nvPr/>
        </p:nvSpPr>
        <p:spPr>
          <a:xfrm>
            <a:off x="498348" y="3381566"/>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zh-CN" altLang="en-US" sz="2400" b="1" cap="none">
                <a:solidFill>
                  <a:schemeClr val="lt1"/>
                </a:solidFill>
                <a:latin typeface="Trebuchet MS" panose="020B0603020202020204" pitchFamily="34" charset="0"/>
                <a:ea typeface="黑体" panose="02010609060101010101" pitchFamily="49" charset="-122"/>
                <a:cs typeface="Trebuchet MS"/>
                <a:sym typeface="Trebuchet MS"/>
              </a:rPr>
              <a:t>帮助计算机欺骗微积分</a:t>
            </a:r>
            <a:endParaRPr lang="zh-CN" altLang="en-US" sz="2400" b="1" cap="none"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A4FD77-B5A8-44BB-ACA3-BA3699FF42EA}"/>
              </a:ext>
            </a:extLst>
          </p:cNvPr>
          <p:cNvSpPr/>
          <p:nvPr/>
        </p:nvSpPr>
        <p:spPr>
          <a:xfrm>
            <a:off x="9229478" y="4341976"/>
            <a:ext cx="1407886" cy="1224706"/>
          </a:xfrm>
          <a:prstGeom prst="rect">
            <a:avLst/>
          </a:prstGeom>
          <a:solidFill>
            <a:schemeClr val="tx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从误差中学习</a:t>
            </a:r>
          </a:p>
        </p:txBody>
      </p:sp>
      <p:sp>
        <p:nvSpPr>
          <p:cNvPr id="14" name="TextBox 13">
            <a:extLst>
              <a:ext uri="{FF2B5EF4-FFF2-40B4-BE49-F238E27FC236}">
                <a16:creationId xmlns:a16="http://schemas.microsoft.com/office/drawing/2014/main" id="{DCF3B57C-9D80-4A84-BC19-709668AD8252}"/>
              </a:ext>
            </a:extLst>
          </p:cNvPr>
          <p:cNvSpPr txBox="1"/>
          <p:nvPr/>
        </p:nvSpPr>
        <p:spPr>
          <a:xfrm>
            <a:off x="1039379" y="1776350"/>
            <a:ext cx="6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微软雅黑" panose="020B0503020204020204" pitchFamily="34" charset="-122"/>
              <a:cs typeface="+mn-cs"/>
            </a:endParaRPr>
          </a:p>
        </p:txBody>
      </p:sp>
      <p:sp>
        <p:nvSpPr>
          <p:cNvPr id="3" name="TextBox 2">
            <a:extLst>
              <a:ext uri="{FF2B5EF4-FFF2-40B4-BE49-F238E27FC236}">
                <a16:creationId xmlns:a16="http://schemas.microsoft.com/office/drawing/2014/main" id="{A00FD39F-8661-4F55-BCDF-9A5B86679144}"/>
              </a:ext>
            </a:extLst>
          </p:cNvPr>
          <p:cNvSpPr txBox="1"/>
          <p:nvPr/>
        </p:nvSpPr>
        <p:spPr>
          <a:xfrm>
            <a:off x="1004850" y="2818882"/>
            <a:ext cx="6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微软雅黑" panose="020B0503020204020204" pitchFamily="34" charset="-122"/>
              <a:cs typeface="+mn-cs"/>
            </a:endParaRPr>
          </a:p>
        </p:txBody>
      </p:sp>
      <p:sp>
        <p:nvSpPr>
          <p:cNvPr id="11" name="TextBox 10">
            <a:extLst>
              <a:ext uri="{FF2B5EF4-FFF2-40B4-BE49-F238E27FC236}">
                <a16:creationId xmlns:a16="http://schemas.microsoft.com/office/drawing/2014/main" id="{9F9F84ED-7CAD-406A-BC8A-542199C1D6A0}"/>
              </a:ext>
            </a:extLst>
          </p:cNvPr>
          <p:cNvSpPr txBox="1"/>
          <p:nvPr/>
        </p:nvSpPr>
        <p:spPr>
          <a:xfrm>
            <a:off x="1039379" y="4059137"/>
            <a:ext cx="6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微软雅黑" panose="020B0503020204020204" pitchFamily="34" charset="-122"/>
              <a:cs typeface="+mn-cs"/>
            </a:endParaRPr>
          </a:p>
        </p:txBody>
      </p:sp>
      <p:sp>
        <p:nvSpPr>
          <p:cNvPr id="13" name="TextBox 12">
            <a:extLst>
              <a:ext uri="{FF2B5EF4-FFF2-40B4-BE49-F238E27FC236}">
                <a16:creationId xmlns:a16="http://schemas.microsoft.com/office/drawing/2014/main" id="{B06F44B3-0B61-459C-B885-B733DCE75D47}"/>
              </a:ext>
            </a:extLst>
          </p:cNvPr>
          <p:cNvSpPr txBox="1"/>
          <p:nvPr/>
        </p:nvSpPr>
        <p:spPr>
          <a:xfrm>
            <a:off x="5100741" y="4064228"/>
            <a:ext cx="6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微软雅黑" panose="020B0503020204020204" pitchFamily="34" charset="-122"/>
              <a:cs typeface="+mn-cs"/>
            </a:endParaRPr>
          </a:p>
        </p:txBody>
      </p:sp>
      <p:sp>
        <p:nvSpPr>
          <p:cNvPr id="29" name="TextBox 28">
            <a:extLst>
              <a:ext uri="{FF2B5EF4-FFF2-40B4-BE49-F238E27FC236}">
                <a16:creationId xmlns:a16="http://schemas.microsoft.com/office/drawing/2014/main" id="{C47B1FFC-D2C8-4E5D-8C20-67157F8FC876}"/>
              </a:ext>
            </a:extLst>
          </p:cNvPr>
          <p:cNvSpPr txBox="1"/>
          <p:nvPr/>
        </p:nvSpPr>
        <p:spPr>
          <a:xfrm>
            <a:off x="1004850" y="5123035"/>
            <a:ext cx="6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微软雅黑" panose="020B0503020204020204" pitchFamily="34" charset="-122"/>
              <a:cs typeface="+mn-cs"/>
            </a:endParaRPr>
          </a:p>
        </p:txBody>
      </p:sp>
      <p:sp>
        <p:nvSpPr>
          <p:cNvPr id="31" name="TextBox 30">
            <a:extLst>
              <a:ext uri="{FF2B5EF4-FFF2-40B4-BE49-F238E27FC236}">
                <a16:creationId xmlns:a16="http://schemas.microsoft.com/office/drawing/2014/main" id="{274EFD7E-A124-4095-AD36-5F4B6D5A94CC}"/>
              </a:ext>
            </a:extLst>
          </p:cNvPr>
          <p:cNvSpPr txBox="1"/>
          <p:nvPr/>
        </p:nvSpPr>
        <p:spPr>
          <a:xfrm>
            <a:off x="5100741" y="5123067"/>
            <a:ext cx="6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14C76F-D04F-447B-B8CC-A2EF4D301EFF}"/>
                  </a:ext>
                </a:extLst>
              </p:cNvPr>
              <p:cNvSpPr txBox="1"/>
              <p:nvPr/>
            </p:nvSpPr>
            <p:spPr>
              <a:xfrm>
                <a:off x="1039379" y="1700400"/>
                <a:ext cx="6423425"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𝑀𝑆𝐸</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den>
                    </m:f>
                    <m:nary>
                      <m:naryPr>
                        <m:chr m:val="∑"/>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den>
                    </m:f>
                  </m:oMath>
                </a14:m>
                <a:r>
                  <a:rPr kumimoji="0" lang="zh-CN" altLang="en-US" sz="2400" b="0" i="0" u="none" strike="noStrike" kern="1200" cap="none" spc="0" normalizeH="0" baseline="0" noProof="0" dirty="0">
                    <a:ln>
                      <a:noFill/>
                    </a:ln>
                    <a:solidFill>
                      <a:prstClr val="black"/>
                    </a:solidFill>
                    <a:effectLst/>
                    <a:uLnTx/>
                    <a:uFillTx/>
                    <a:latin typeface="Trebuchet MS" panose="020B0603020202020204" pitchFamily="34" charset="0"/>
                    <a:ea typeface="黑体" panose="02010609060101010101" pitchFamily="49" charset="-122"/>
                    <a:cs typeface="+mn-cs"/>
                  </a:rPr>
                  <a:t> </a:t>
                </a:r>
                <a14:m>
                  <m:oMath xmlns:m="http://schemas.openxmlformats.org/officeDocument/2006/math">
                    <m:nary>
                      <m:naryPr>
                        <m:chr m:val="∑"/>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𝑚𝑥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𝑏</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oMath>
                </a14:m>
                <a:endParaRPr kumimoji="0" lang="zh-CN" altLang="en-US" sz="24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4" name="TextBox 3">
                <a:extLst>
                  <a:ext uri="{FF2B5EF4-FFF2-40B4-BE49-F238E27FC236}">
                    <a16:creationId xmlns:a16="http://schemas.microsoft.com/office/drawing/2014/main" id="{4514C76F-D04F-447B-B8CC-A2EF4D301EFF}"/>
                  </a:ext>
                </a:extLst>
              </p:cNvPr>
              <p:cNvSpPr txBox="1">
                <a:spLocks noRot="1" noChangeAspect="1" noMove="1" noResize="1" noEditPoints="1" noAdjustHandles="1" noChangeArrowheads="1" noChangeShapeType="1" noTextEdit="1"/>
              </p:cNvSpPr>
              <p:nvPr/>
            </p:nvSpPr>
            <p:spPr>
              <a:xfrm>
                <a:off x="1039379" y="1700400"/>
                <a:ext cx="6423425" cy="484300"/>
              </a:xfrm>
              <a:prstGeom prst="rect">
                <a:avLst/>
              </a:prstGeom>
              <a:blipFill>
                <a:blip r:embed="rId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71F70B-76BD-4000-B988-D31B5A6965CE}"/>
                  </a:ext>
                </a:extLst>
              </p:cNvPr>
              <p:cNvSpPr txBox="1"/>
              <p:nvPr/>
            </p:nvSpPr>
            <p:spPr>
              <a:xfrm>
                <a:off x="1004850" y="2673907"/>
                <a:ext cx="7005443" cy="622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𝑀𝑆𝐸</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𝑚</m:t>
                          </m:r>
                          <m:d>
                            <m:d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e>
                          </m:d>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𝑏</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(5 −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𝑚</m:t>
                          </m:r>
                          <m:d>
                            <m:d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e>
                          </m:d>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𝑏</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24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5" name="TextBox 4">
                <a:extLst>
                  <a:ext uri="{FF2B5EF4-FFF2-40B4-BE49-F238E27FC236}">
                    <a16:creationId xmlns:a16="http://schemas.microsoft.com/office/drawing/2014/main" id="{6171F70B-76BD-4000-B988-D31B5A6965CE}"/>
                  </a:ext>
                </a:extLst>
              </p:cNvPr>
              <p:cNvSpPr txBox="1">
                <a:spLocks noRot="1" noChangeAspect="1" noMove="1" noResize="1" noEditPoints="1" noAdjustHandles="1" noChangeArrowheads="1" noChangeShapeType="1" noTextEdit="1"/>
              </p:cNvSpPr>
              <p:nvPr/>
            </p:nvSpPr>
            <p:spPr>
              <a:xfrm>
                <a:off x="1004850" y="2673907"/>
                <a:ext cx="7005443" cy="622350"/>
              </a:xfrm>
              <a:prstGeom prst="rect">
                <a:avLst/>
              </a:prstGeom>
              <a:blipFill>
                <a:blip r:embed="rId4"/>
                <a:stretch>
                  <a:fillRect t="-1961" b="-1961"/>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AE8472-130E-49F1-A734-E9FC46E61F91}"/>
                  </a:ext>
                </a:extLst>
              </p:cNvPr>
              <p:cNvSpPr txBox="1"/>
              <p:nvPr/>
            </p:nvSpPr>
            <p:spPr>
              <a:xfrm>
                <a:off x="1039379" y="3909289"/>
                <a:ext cx="3142463"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nSpc>
                    <a:spcPct val="90000"/>
                  </a:lnSpc>
                  <a:defRPr/>
                </a:pPr>
                <a14:m>
                  <m:oMathPara xmlns:m="http://schemas.openxmlformats.org/officeDocument/2006/math">
                    <m:oMathParaPr>
                      <m:jc m:val="centerGroup"/>
                    </m:oMathParaPr>
                    <m:oMath xmlns:m="http://schemas.openxmlformats.org/officeDocument/2006/math">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𝑀𝑆𝐸</m:t>
                          </m:r>
                        </m:num>
                        <m:den>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𝑚</m:t>
                          </m:r>
                        </m:den>
                      </m:f>
                      <m:r>
                        <a:rPr lang="en-US" sz="2400" i="1">
                          <a:solidFill>
                            <a:prstClr val="black"/>
                          </a:solidFill>
                          <a:latin typeface="Cambria Math" panose="02040503050406030204" pitchFamily="18" charset="0"/>
                        </a:rPr>
                        <m:t>=5</m:t>
                      </m:r>
                      <m:r>
                        <a:rPr lang="en-US" sz="2400" i="1">
                          <a:solidFill>
                            <a:prstClr val="black"/>
                          </a:solidFill>
                          <a:latin typeface="Cambria Math" panose="02040503050406030204" pitchFamily="18" charset="0"/>
                        </a:rPr>
                        <m:t>𝑚</m:t>
                      </m:r>
                      <m:r>
                        <a:rPr lang="en-US" sz="2400" i="1">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𝑏</m:t>
                      </m:r>
                      <m:r>
                        <a:rPr lang="en-US" sz="2400" i="1">
                          <a:solidFill>
                            <a:prstClr val="black"/>
                          </a:solidFill>
                          <a:latin typeface="Cambria Math" panose="02040503050406030204" pitchFamily="18" charset="0"/>
                        </a:rPr>
                        <m:t>−13</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6FAE8472-130E-49F1-A734-E9FC46E61F91}"/>
                  </a:ext>
                </a:extLst>
              </p:cNvPr>
              <p:cNvSpPr txBox="1">
                <a:spLocks noRot="1" noChangeAspect="1" noMove="1" noResize="1" noEditPoints="1" noAdjustHandles="1" noChangeArrowheads="1" noChangeShapeType="1" noTextEdit="1"/>
              </p:cNvSpPr>
              <p:nvPr/>
            </p:nvSpPr>
            <p:spPr>
              <a:xfrm>
                <a:off x="1039379" y="3909289"/>
                <a:ext cx="3142463" cy="632096"/>
              </a:xfrm>
              <a:prstGeom prst="rect">
                <a:avLst/>
              </a:prstGeom>
              <a:blipFill>
                <a:blip r:embed="rId5"/>
                <a:stretch>
                  <a:fillRect t="-962" b="-288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BEF8A6-8225-47E8-897F-2C5EB63C03A4}"/>
                  </a:ext>
                </a:extLst>
              </p:cNvPr>
              <p:cNvSpPr txBox="1"/>
              <p:nvPr/>
            </p:nvSpPr>
            <p:spPr>
              <a:xfrm>
                <a:off x="5100741" y="3914411"/>
                <a:ext cx="2972545"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nSpc>
                    <a:spcPct val="90000"/>
                  </a:lnSpc>
                  <a:defRPr/>
                </a:pPr>
                <a14:m>
                  <m:oMathPara xmlns:m="http://schemas.openxmlformats.org/officeDocument/2006/math">
                    <m:oMathParaPr>
                      <m:jc m:val="centerGroup"/>
                    </m:oMathParaPr>
                    <m:oMath xmlns:m="http://schemas.openxmlformats.org/officeDocument/2006/math">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𝑀𝑆𝐸</m:t>
                          </m:r>
                        </m:num>
                        <m:den>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𝑏</m:t>
                          </m:r>
                        </m:den>
                      </m:f>
                      <m:r>
                        <a:rPr lang="en-US" sz="2400" i="1">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𝑚</m:t>
                      </m:r>
                      <m:r>
                        <a:rPr lang="en-US" sz="2400" i="1">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𝑏</m:t>
                      </m:r>
                      <m:r>
                        <a:rPr lang="en-US" sz="2400" i="1">
                          <a:solidFill>
                            <a:prstClr val="black"/>
                          </a:solidFill>
                          <a:latin typeface="Cambria Math" panose="02040503050406030204" pitchFamily="18" charset="0"/>
                        </a:rPr>
                        <m:t>−8</m:t>
                      </m:r>
                    </m:oMath>
                  </m:oMathPara>
                </a14:m>
                <a:endParaRPr lang="en-US" sz="2400" dirty="0">
                  <a:solidFill>
                    <a:prstClr val="black"/>
                  </a:solidFill>
                </a:endParaRPr>
              </a:p>
            </p:txBody>
          </p:sp>
        </mc:Choice>
        <mc:Fallback xmlns="">
          <p:sp>
            <p:nvSpPr>
              <p:cNvPr id="7" name="TextBox 6">
                <a:extLst>
                  <a:ext uri="{FF2B5EF4-FFF2-40B4-BE49-F238E27FC236}">
                    <a16:creationId xmlns:a16="http://schemas.microsoft.com/office/drawing/2014/main" id="{A2BEF8A6-8225-47E8-897F-2C5EB63C03A4}"/>
                  </a:ext>
                </a:extLst>
              </p:cNvPr>
              <p:cNvSpPr txBox="1">
                <a:spLocks noRot="1" noChangeAspect="1" noMove="1" noResize="1" noEditPoints="1" noAdjustHandles="1" noChangeArrowheads="1" noChangeShapeType="1" noTextEdit="1"/>
              </p:cNvSpPr>
              <p:nvPr/>
            </p:nvSpPr>
            <p:spPr>
              <a:xfrm>
                <a:off x="5100741" y="3914411"/>
                <a:ext cx="2972545" cy="632033"/>
              </a:xfrm>
              <a:prstGeom prst="rect">
                <a:avLst/>
              </a:prstGeom>
              <a:blipFill>
                <a:blip r:embed="rId6"/>
                <a:stretch>
                  <a:fillRect t="-962" b="-288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1D8397-095C-415B-BC43-98327ABA172E}"/>
                  </a:ext>
                </a:extLst>
              </p:cNvPr>
              <p:cNvSpPr txBox="1"/>
              <p:nvPr/>
            </p:nvSpPr>
            <p:spPr>
              <a:xfrm>
                <a:off x="9328684" y="4558346"/>
                <a:ext cx="1155637"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oMath>
                  </m:oMathPara>
                </a14:m>
                <a:endParaRPr kumimoji="0" lang="zh-CN" altLang="en-US" sz="12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9" name="TextBox 8">
                <a:extLst>
                  <a:ext uri="{FF2B5EF4-FFF2-40B4-BE49-F238E27FC236}">
                    <a16:creationId xmlns:a16="http://schemas.microsoft.com/office/drawing/2014/main" id="{8C1D8397-095C-415B-BC43-98327ABA172E}"/>
                  </a:ext>
                </a:extLst>
              </p:cNvPr>
              <p:cNvSpPr txBox="1">
                <a:spLocks noRot="1" noChangeAspect="1" noMove="1" noResize="1" noEditPoints="1" noAdjustHandles="1" noChangeArrowheads="1" noChangeShapeType="1" noTextEdit="1"/>
              </p:cNvSpPr>
              <p:nvPr/>
            </p:nvSpPr>
            <p:spPr>
              <a:xfrm>
                <a:off x="9328684" y="4558346"/>
                <a:ext cx="1155637" cy="332399"/>
              </a:xfrm>
              <a:prstGeom prst="rect">
                <a:avLst/>
              </a:prstGeom>
              <a:blipFill>
                <a:blip r:embed="rId7"/>
                <a:stretch>
                  <a:fillRect l="-2105" r="-4737" b="-1296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0F234C-FE9C-49C6-88A0-3ADA30CD0163}"/>
                  </a:ext>
                </a:extLst>
              </p:cNvPr>
              <p:cNvSpPr txBox="1"/>
              <p:nvPr/>
            </p:nvSpPr>
            <p:spPr>
              <a:xfrm>
                <a:off x="9328684" y="5030060"/>
                <a:ext cx="83138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=5</m:t>
                      </m:r>
                    </m:oMath>
                  </m:oMathPara>
                </a14:m>
                <a:endParaRPr kumimoji="0" lang="zh-CN" altLang="en-US" sz="12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9" name="TextBox 18">
                <a:extLst>
                  <a:ext uri="{FF2B5EF4-FFF2-40B4-BE49-F238E27FC236}">
                    <a16:creationId xmlns:a16="http://schemas.microsoft.com/office/drawing/2014/main" id="{F20F234C-FE9C-49C6-88A0-3ADA30CD0163}"/>
                  </a:ext>
                </a:extLst>
              </p:cNvPr>
              <p:cNvSpPr txBox="1">
                <a:spLocks noRot="1" noChangeAspect="1" noMove="1" noResize="1" noEditPoints="1" noAdjustHandles="1" noChangeArrowheads="1" noChangeShapeType="1" noTextEdit="1"/>
              </p:cNvSpPr>
              <p:nvPr/>
            </p:nvSpPr>
            <p:spPr>
              <a:xfrm>
                <a:off x="9328684" y="5030060"/>
                <a:ext cx="831381" cy="332399"/>
              </a:xfrm>
              <a:prstGeom prst="rect">
                <a:avLst/>
              </a:prstGeom>
              <a:blipFill>
                <a:blip r:embed="rId8"/>
                <a:stretch>
                  <a:fillRect l="-7299" t="-3636" r="-7299" b="-12727"/>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E427A9-E98B-4431-97D0-E15CD32D7783}"/>
                  </a:ext>
                </a:extLst>
              </p:cNvPr>
              <p:cNvSpPr txBox="1"/>
              <p:nvPr/>
            </p:nvSpPr>
            <p:spPr>
              <a:xfrm>
                <a:off x="1004850" y="4973187"/>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oMath>
                  </m:oMathPara>
                </a14:m>
                <a:endParaRPr kumimoji="0" lang="zh-CN" altLang="en-US" sz="24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1" name="TextBox 20">
                <a:extLst>
                  <a:ext uri="{FF2B5EF4-FFF2-40B4-BE49-F238E27FC236}">
                    <a16:creationId xmlns:a16="http://schemas.microsoft.com/office/drawing/2014/main" id="{ADE427A9-E98B-4431-97D0-E15CD32D7783}"/>
                  </a:ext>
                </a:extLst>
              </p:cNvPr>
              <p:cNvSpPr txBox="1">
                <a:spLocks noRot="1" noChangeAspect="1" noMove="1" noResize="1" noEditPoints="1" noAdjustHandles="1" noChangeArrowheads="1" noChangeShapeType="1" noTextEdit="1"/>
              </p:cNvSpPr>
              <p:nvPr/>
            </p:nvSpPr>
            <p:spPr>
              <a:xfrm>
                <a:off x="1004850" y="4973187"/>
                <a:ext cx="1693028" cy="632096"/>
              </a:xfrm>
              <a:prstGeom prst="rect">
                <a:avLst/>
              </a:prstGeom>
              <a:blipFill>
                <a:blip r:embed="rId9"/>
                <a:stretch>
                  <a:fillRect t="-962" b="-192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6887ED9-B972-4E13-8FCE-B9FB4B301203}"/>
                  </a:ext>
                </a:extLst>
              </p:cNvPr>
              <p:cNvSpPr txBox="1"/>
              <p:nvPr/>
            </p:nvSpPr>
            <p:spPr>
              <a:xfrm>
                <a:off x="5100741" y="4973250"/>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𝑀𝑆𝐸</m:t>
                          </m:r>
                        </m:num>
                        <m:den>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𝑏</m:t>
                          </m:r>
                        </m:den>
                      </m:f>
                      <m:r>
                        <a:rPr lang="en-US" sz="2400" i="1">
                          <a:solidFill>
                            <a:prstClr val="black"/>
                          </a:solidFill>
                          <a:latin typeface="Cambria Math" panose="02040503050406030204" pitchFamily="18" charset="0"/>
                        </a:rPr>
                        <m:t>=−1</m:t>
                      </m:r>
                    </m:oMath>
                  </m:oMathPara>
                </a14:m>
                <a:endParaRPr lang="en-US" sz="2400" dirty="0">
                  <a:solidFill>
                    <a:prstClr val="black"/>
                  </a:solidFill>
                </a:endParaRPr>
              </a:p>
            </p:txBody>
          </p:sp>
        </mc:Choice>
        <mc:Fallback xmlns="">
          <p:sp>
            <p:nvSpPr>
              <p:cNvPr id="23" name="TextBox 22">
                <a:extLst>
                  <a:ext uri="{FF2B5EF4-FFF2-40B4-BE49-F238E27FC236}">
                    <a16:creationId xmlns:a16="http://schemas.microsoft.com/office/drawing/2014/main" id="{76887ED9-B972-4E13-8FCE-B9FB4B301203}"/>
                  </a:ext>
                </a:extLst>
              </p:cNvPr>
              <p:cNvSpPr txBox="1">
                <a:spLocks noRot="1" noChangeAspect="1" noMove="1" noResize="1" noEditPoints="1" noAdjustHandles="1" noChangeArrowheads="1" noChangeShapeType="1" noTextEdit="1"/>
              </p:cNvSpPr>
              <p:nvPr/>
            </p:nvSpPr>
            <p:spPr>
              <a:xfrm>
                <a:off x="5100741" y="4973250"/>
                <a:ext cx="1693028" cy="632033"/>
              </a:xfrm>
              <a:prstGeom prst="rect">
                <a:avLst/>
              </a:prstGeom>
              <a:blipFill>
                <a:blip r:embed="rId10"/>
                <a:stretch>
                  <a:fillRect t="-962" b="-192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41273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损失曲线</a:t>
            </a:r>
            <a:endParaRPr lang="zh-CN" altLang="en-US" dirty="0">
              <a:latin typeface="Trebuchet MS" panose="020B0603020202020204" pitchFamily="34" charset="0"/>
              <a:ea typeface="黑体" panose="02010609060101010101" pitchFamily="49" charset="-122"/>
              <a:sym typeface="Trebuchet MS"/>
            </a:endParaRPr>
          </a:p>
        </p:txBody>
      </p:sp>
      <p:pic>
        <p:nvPicPr>
          <p:cNvPr id="1324" name="Google Shape;1324;p48"/>
          <p:cNvPicPr preferRelativeResize="0"/>
          <p:nvPr/>
        </p:nvPicPr>
        <p:blipFill rotWithShape="1">
          <a:blip r:embed="rId3">
            <a:alphaModFix/>
          </a:blip>
          <a:srcRect l="47658" t="38117" r="28299" b="24073"/>
          <a:stretch/>
        </p:blipFill>
        <p:spPr>
          <a:xfrm>
            <a:off x="685799" y="1583150"/>
            <a:ext cx="4216596" cy="3729799"/>
          </a:xfrm>
          <a:prstGeom prst="rect">
            <a:avLst/>
          </a:prstGeom>
          <a:noFill/>
          <a:ln>
            <a:noFill/>
          </a:ln>
        </p:spPr>
      </p:pic>
      <p:pic>
        <p:nvPicPr>
          <p:cNvPr id="1325" name="Google Shape;1325;p48"/>
          <p:cNvPicPr preferRelativeResize="0"/>
          <p:nvPr/>
        </p:nvPicPr>
        <p:blipFill rotWithShape="1">
          <a:blip r:embed="rId4">
            <a:alphaModFix/>
          </a:blip>
          <a:srcRect l="47830" t="39570" r="22135" b="22222"/>
          <a:stretch/>
        </p:blipFill>
        <p:spPr>
          <a:xfrm>
            <a:off x="4902395" y="1583150"/>
            <a:ext cx="5212498" cy="3729799"/>
          </a:xfrm>
          <a:prstGeom prst="rect">
            <a:avLst/>
          </a:prstGeom>
          <a:noFill/>
          <a:ln>
            <a:noFill/>
          </a:ln>
        </p:spPr>
      </p:pic>
      <p:sp>
        <p:nvSpPr>
          <p:cNvPr id="1326" name="Google Shape;1326;p48"/>
          <p:cNvSpPr/>
          <p:nvPr/>
        </p:nvSpPr>
        <p:spPr>
          <a:xfrm>
            <a:off x="6110288" y="2624138"/>
            <a:ext cx="90487" cy="904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sp>
        <p:nvSpPr>
          <p:cNvPr id="1327" name="Google Shape;1327;p48"/>
          <p:cNvSpPr/>
          <p:nvPr/>
        </p:nvSpPr>
        <p:spPr>
          <a:xfrm>
            <a:off x="8072438" y="3800476"/>
            <a:ext cx="90487" cy="904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sp>
        <p:nvSpPr>
          <p:cNvPr id="1328" name="Google Shape;1328;p48"/>
          <p:cNvSpPr txBox="1"/>
          <p:nvPr/>
        </p:nvSpPr>
        <p:spPr>
          <a:xfrm>
            <a:off x="6147876" y="2526265"/>
            <a:ext cx="902812"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400"/>
              <a:buFont typeface="Trebuchet MS"/>
              <a:buNone/>
            </a:pPr>
            <a:r>
              <a:rPr lang="zh-CN" altLang="en-US" sz="1400" b="0"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当前位置</a:t>
            </a:r>
            <a:endParaRPr lang="zh-CN" altLang="en-US" sz="14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1329" name="Google Shape;1329;p48"/>
          <p:cNvSpPr txBox="1"/>
          <p:nvPr/>
        </p:nvSpPr>
        <p:spPr>
          <a:xfrm>
            <a:off x="8289562" y="3702603"/>
            <a:ext cx="543739"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400"/>
              <a:buFont typeface="Trebuchet MS"/>
              <a:buNone/>
            </a:pPr>
            <a:r>
              <a:rPr lang="zh-CN" altLang="en-US" sz="1400" b="0"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目标</a:t>
            </a:r>
            <a:endParaRPr lang="zh-CN" altLang="en-US" sz="1400"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1330" name="Google Shape;1330;p48"/>
          <p:cNvSpPr txBox="1"/>
          <p:nvPr/>
        </p:nvSpPr>
        <p:spPr>
          <a:xfrm>
            <a:off x="9716386" y="1679240"/>
            <a:ext cx="797013" cy="3194721"/>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16</a:t>
            </a: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0</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a:xfrm>
            <a:off x="498348" y="659473"/>
            <a:ext cx="9976104" cy="590931"/>
          </a:xfrm>
        </p:spPr>
        <p:txBody>
          <a:bodyPr/>
          <a:lstStyle/>
          <a:p>
            <a:r>
              <a:rPr lang="zh-CN" altLang="en-US" sz="3600" b="1" dirty="0">
                <a:sym typeface="Trebuchet MS"/>
              </a:rPr>
              <a:t>损失曲线</a:t>
            </a:r>
            <a:endParaRPr lang="zh-CN" altLang="en-US" sz="3600" b="1" dirty="0"/>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9331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27217"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lang="zh-CN" altLang="en-US" kern="1200">
                <a:solidFill>
                  <a:srgbClr val="FFFFFF"/>
                </a:solidFill>
                <a:latin typeface="Trebuchet MS" panose="020B0603020202020204" pitchFamily="34" charset="0"/>
                <a:ea typeface="黑体" panose="02010609060101010101" pitchFamily="49" charset="-122"/>
              </a:rPr>
              <a:t>目标</a:t>
            </a:r>
            <a:endPar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zh-CN" alt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14" name="Straight Arrow Connector 13">
            <a:extLst>
              <a:ext uri="{FF2B5EF4-FFF2-40B4-BE49-F238E27FC236}">
                <a16:creationId xmlns:a16="http://schemas.microsoft.com/office/drawing/2014/main" id="{38B3515E-4F55-47D7-B0C8-0C74ECB50465}"/>
              </a:ext>
            </a:extLst>
          </p:cNvPr>
          <p:cNvCxnSpPr>
            <a:cxnSpLocks/>
          </p:cNvCxnSpPr>
          <p:nvPr/>
        </p:nvCxnSpPr>
        <p:spPr>
          <a:xfrm>
            <a:off x="6200775" y="2637390"/>
            <a:ext cx="3059231" cy="458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2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数据准备</a:t>
            </a:r>
            <a:endParaRPr lang="zh-CN" altLang="en-US" dirty="0">
              <a:latin typeface="Trebuchet MS" panose="020B0603020202020204" pitchFamily="34" charset="0"/>
              <a:ea typeface="黑体" panose="02010609060101010101" pitchFamily="49" charset="-122"/>
              <a:sym typeface="Trebuchet MS"/>
            </a:endParaRPr>
          </a:p>
        </p:txBody>
      </p:sp>
      <p:sp>
        <p:nvSpPr>
          <p:cNvPr id="393" name="Google Shape;393;p5"/>
          <p:cNvSpPr txBox="1">
            <a:spLocks noGrp="1"/>
          </p:cNvSpPr>
          <p:nvPr>
            <p:ph type="body" idx="2"/>
          </p:nvPr>
        </p:nvSpPr>
        <p:spPr>
          <a:xfrm>
            <a:off x="498348" y="1242325"/>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zh-CN" altLang="en-US">
                <a:latin typeface="Trebuchet MS" panose="020B0603020202020204" pitchFamily="34" charset="0"/>
                <a:ea typeface="黑体" panose="02010609060101010101" pitchFamily="49" charset="-122"/>
                <a:sym typeface="Trebuchet MS"/>
              </a:rPr>
              <a:t>以数组形式输入</a:t>
            </a:r>
            <a:endParaRPr lang="zh-CN" altLang="en-US" dirty="0">
              <a:latin typeface="Trebuchet MS" panose="020B0603020202020204" pitchFamily="34" charset="0"/>
              <a:ea typeface="黑体" panose="02010609060101010101" pitchFamily="49" charset="-122"/>
              <a:sym typeface="Trebuchet MS"/>
            </a:endParaRPr>
          </a:p>
        </p:txBody>
      </p:sp>
      <p:pic>
        <p:nvPicPr>
          <p:cNvPr id="394" name="Google Shape;394;p5" descr="A picture containing drawing  Description automatically generated"/>
          <p:cNvPicPr preferRelativeResize="0"/>
          <p:nvPr/>
        </p:nvPicPr>
        <p:blipFill rotWithShape="1">
          <a:blip r:embed="rId3">
            <a:alphaModFix/>
          </a:blip>
          <a:srcRect/>
          <a:stretch/>
        </p:blipFill>
        <p:spPr>
          <a:xfrm>
            <a:off x="1098421" y="1953278"/>
            <a:ext cx="3022600" cy="3022600"/>
          </a:xfrm>
          <a:prstGeom prst="rect">
            <a:avLst/>
          </a:prstGeom>
          <a:noFill/>
          <a:ln>
            <a:noFill/>
          </a:ln>
        </p:spPr>
      </p:pic>
      <p:cxnSp>
        <p:nvCxnSpPr>
          <p:cNvPr id="395" name="Google Shape;395;p5"/>
          <p:cNvCxnSpPr/>
          <p:nvPr/>
        </p:nvCxnSpPr>
        <p:spPr>
          <a:xfrm>
            <a:off x="4229100" y="3463615"/>
            <a:ext cx="1042987" cy="0"/>
          </a:xfrm>
          <a:prstGeom prst="straightConnector1">
            <a:avLst/>
          </a:prstGeom>
          <a:noFill/>
          <a:ln w="57150" cap="flat" cmpd="sng">
            <a:solidFill>
              <a:schemeClr val="accent4"/>
            </a:solidFill>
            <a:prstDash val="solid"/>
            <a:round/>
            <a:headEnd type="none" w="sm" len="sm"/>
            <a:tailEnd type="triangle" w="med" len="med"/>
          </a:ln>
        </p:spPr>
      </p:cxnSp>
      <p:cxnSp>
        <p:nvCxnSpPr>
          <p:cNvPr id="396" name="Google Shape;396;p5"/>
          <p:cNvCxnSpPr/>
          <p:nvPr/>
        </p:nvCxnSpPr>
        <p:spPr>
          <a:xfrm>
            <a:off x="2867026" y="5114717"/>
            <a:ext cx="1042987" cy="0"/>
          </a:xfrm>
          <a:prstGeom prst="straightConnector1">
            <a:avLst/>
          </a:prstGeom>
          <a:noFill/>
          <a:ln w="57150" cap="flat" cmpd="sng">
            <a:solidFill>
              <a:schemeClr val="accent4"/>
            </a:solidFill>
            <a:prstDash val="solid"/>
            <a:round/>
            <a:headEnd type="none" w="sm" len="sm"/>
            <a:tailEnd type="triangle" w="med" len="med"/>
          </a:ln>
        </p:spPr>
      </p:cxnSp>
      <p:cxnSp>
        <p:nvCxnSpPr>
          <p:cNvPr id="397" name="Google Shape;397;p5"/>
          <p:cNvCxnSpPr/>
          <p:nvPr/>
        </p:nvCxnSpPr>
        <p:spPr>
          <a:xfrm rot="10800000">
            <a:off x="1200150" y="5114717"/>
            <a:ext cx="962026" cy="0"/>
          </a:xfrm>
          <a:prstGeom prst="straightConnector1">
            <a:avLst/>
          </a:prstGeom>
          <a:noFill/>
          <a:ln w="57150" cap="flat" cmpd="sng">
            <a:solidFill>
              <a:schemeClr val="accent4"/>
            </a:solidFill>
            <a:prstDash val="solid"/>
            <a:round/>
            <a:headEnd type="none" w="sm" len="sm"/>
            <a:tailEnd type="triangle" w="med" len="med"/>
          </a:ln>
        </p:spPr>
      </p:cxnSp>
      <p:cxnSp>
        <p:nvCxnSpPr>
          <p:cNvPr id="398" name="Google Shape;398;p5"/>
          <p:cNvCxnSpPr/>
          <p:nvPr/>
        </p:nvCxnSpPr>
        <p:spPr>
          <a:xfrm rot="10800000">
            <a:off x="1026986" y="2128838"/>
            <a:ext cx="0" cy="957262"/>
          </a:xfrm>
          <a:prstGeom prst="straightConnector1">
            <a:avLst/>
          </a:prstGeom>
          <a:noFill/>
          <a:ln w="57150" cap="flat" cmpd="sng">
            <a:solidFill>
              <a:schemeClr val="accent4"/>
            </a:solidFill>
            <a:prstDash val="solid"/>
            <a:round/>
            <a:headEnd type="none" w="sm" len="sm"/>
            <a:tailEnd type="triangle" w="med" len="med"/>
          </a:ln>
        </p:spPr>
      </p:cxnSp>
      <p:cxnSp>
        <p:nvCxnSpPr>
          <p:cNvPr id="399" name="Google Shape;399;p5"/>
          <p:cNvCxnSpPr/>
          <p:nvPr/>
        </p:nvCxnSpPr>
        <p:spPr>
          <a:xfrm>
            <a:off x="1026986" y="3799036"/>
            <a:ext cx="0" cy="957262"/>
          </a:xfrm>
          <a:prstGeom prst="straightConnector1">
            <a:avLst/>
          </a:prstGeom>
          <a:noFill/>
          <a:ln w="57150" cap="flat" cmpd="sng">
            <a:solidFill>
              <a:schemeClr val="accent4"/>
            </a:solidFill>
            <a:prstDash val="solid"/>
            <a:round/>
            <a:headEnd type="none" w="sm" len="sm"/>
            <a:tailEnd type="triangle" w="med" len="med"/>
          </a:ln>
        </p:spPr>
      </p:cxnSp>
      <p:sp>
        <p:nvSpPr>
          <p:cNvPr id="400" name="Google Shape;400;p5"/>
          <p:cNvSpPr txBox="1"/>
          <p:nvPr/>
        </p:nvSpPr>
        <p:spPr>
          <a:xfrm>
            <a:off x="2274792" y="4916201"/>
            <a:ext cx="479619" cy="3970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28</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01" name="Google Shape;401;p5"/>
          <p:cNvSpPr txBox="1"/>
          <p:nvPr/>
        </p:nvSpPr>
        <p:spPr>
          <a:xfrm>
            <a:off x="697723" y="3236524"/>
            <a:ext cx="479619" cy="3970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28</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02" name="Google Shape;402;p5"/>
          <p:cNvSpPr txBox="1"/>
          <p:nvPr/>
        </p:nvSpPr>
        <p:spPr>
          <a:xfrm>
            <a:off x="5315817" y="3265119"/>
            <a:ext cx="5158635"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[0,0,0,24,75,184,185,78,32,55,0,0,0…]</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5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sym typeface="Trebuchet MS"/>
              </a:rPr>
              <a:t>损失曲线</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14D301-6016-4FCD-B233-9FEF2DAC8A77}"/>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 name="TextBox 1">
                <a:extLst>
                  <a:ext uri="{FF2B5EF4-FFF2-40B4-BE49-F238E27FC236}">
                    <a16:creationId xmlns:a16="http://schemas.microsoft.com/office/drawing/2014/main" id="{4514D301-6016-4FCD-B233-9FEF2DAC8A77}"/>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3"/>
                <a:stretch>
                  <a:fillRect t="-962" b="-192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A0CB01-4998-46E9-8EFB-FE6DF2DA5D90}"/>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 name="TextBox 2">
                <a:extLst>
                  <a:ext uri="{FF2B5EF4-FFF2-40B4-BE49-F238E27FC236}">
                    <a16:creationId xmlns:a16="http://schemas.microsoft.com/office/drawing/2014/main" id="{12A0CB01-4998-46E9-8EFB-FE6DF2DA5D90}"/>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4"/>
                <a:stretch>
                  <a:fillRect t="-971" b="-2913"/>
                </a:stretch>
              </a:blipFill>
              <a:ln w="6350">
                <a:noFill/>
              </a:ln>
            </p:spPr>
            <p:txBody>
              <a:bodyPr/>
              <a:lstStyle/>
              <a:p>
                <a:r>
                  <a:rPr lang="zh-CN" altLang="en-US">
                    <a:noFill/>
                  </a:rPr>
                  <a:t> </a:t>
                </a:r>
              </a:p>
            </p:txBody>
          </p:sp>
        </mc:Fallback>
      </mc:AlternateContent>
      <p:pic>
        <p:nvPicPr>
          <p:cNvPr id="23" name="Picture 22">
            <a:extLst>
              <a:ext uri="{FF2B5EF4-FFF2-40B4-BE49-F238E27FC236}">
                <a16:creationId xmlns:a16="http://schemas.microsoft.com/office/drawing/2014/main" id="{3E0BCAB7-AF5B-4ECC-A7BB-385628C7EF34}"/>
              </a:ext>
            </a:extLst>
          </p:cNvPr>
          <p:cNvPicPr>
            <a:picLocks noChangeAspect="1"/>
          </p:cNvPicPr>
          <p:nvPr/>
        </p:nvPicPr>
        <p:blipFill rotWithShape="1">
          <a:blip r:embed="rId5"/>
          <a:srcRect l="47830" t="39571" r="22135" b="22222"/>
          <a:stretch/>
        </p:blipFill>
        <p:spPr>
          <a:xfrm>
            <a:off x="4902395" y="1593310"/>
            <a:ext cx="5212498" cy="3729799"/>
          </a:xfrm>
          <a:prstGeom prst="rect">
            <a:avLst/>
          </a:prstGeom>
        </p:spPr>
      </p:pic>
      <p:sp>
        <p:nvSpPr>
          <p:cNvPr id="24" name="Oval 23">
            <a:extLst>
              <a:ext uri="{FF2B5EF4-FFF2-40B4-BE49-F238E27FC236}">
                <a16:creationId xmlns:a16="http://schemas.microsoft.com/office/drawing/2014/main" id="{D072ED0C-4E78-46C8-8991-5145CF133230}"/>
              </a:ext>
            </a:extLst>
          </p:cNvPr>
          <p:cNvSpPr/>
          <p:nvPr/>
        </p:nvSpPr>
        <p:spPr>
          <a:xfrm>
            <a:off x="8072438" y="3800476"/>
            <a:ext cx="90487" cy="90487"/>
          </a:xfrm>
          <a:prstGeom prst="ellipse">
            <a:avLst/>
          </a:prstGeom>
          <a:solidFill>
            <a:srgbClr val="FFFFFF"/>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5" name="TextBox 24">
            <a:extLst>
              <a:ext uri="{FF2B5EF4-FFF2-40B4-BE49-F238E27FC236}">
                <a16:creationId xmlns:a16="http://schemas.microsoft.com/office/drawing/2014/main" id="{FF1A580D-1D36-457E-843E-0BC1EA218F28}"/>
              </a:ext>
            </a:extLst>
          </p:cNvPr>
          <p:cNvSpPr txBox="1"/>
          <p:nvPr/>
        </p:nvSpPr>
        <p:spPr>
          <a:xfrm>
            <a:off x="8175921" y="3674903"/>
            <a:ext cx="646331" cy="341632"/>
          </a:xfrm>
          <a:prstGeom prst="rect">
            <a:avLst/>
          </a:prstGeom>
          <a:noFill/>
          <a:ln w="6350" cap="flat" cmpd="sng" algn="ctr">
            <a:noFill/>
            <a:prstDash val="solid"/>
          </a:ln>
          <a:effectLst/>
        </p:spPr>
        <p:txBody>
          <a:bodyPr wrap="none" rtlCol="0" anchor="ctr">
            <a:spAutoFit/>
          </a:bodyPr>
          <a:lstStyle/>
          <a:p>
            <a:pPr marL="0" marR="0" lvl="0" indent="0" algn="ctr" defTabSz="457200" eaLnBrk="1" fontAlgn="base" latinLnBrk="0" hangingPunct="1">
              <a:lnSpc>
                <a:spcPct val="9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Trebuchet MS" panose="020B0603020202020204" pitchFamily="34" charset="0"/>
                <a:ea typeface="黑体" panose="02010609060101010101" pitchFamily="49" charset="-122"/>
                <a:cs typeface="+mn-cs"/>
              </a:rPr>
              <a:t>目标</a:t>
            </a:r>
            <a:endParaRPr kumimoji="0" lang="zh-CN" altLang="en-US" sz="18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endParaRPr>
          </a:p>
        </p:txBody>
      </p:sp>
      <p:sp>
        <p:nvSpPr>
          <p:cNvPr id="26" name="TextBox 25">
            <a:extLst>
              <a:ext uri="{FF2B5EF4-FFF2-40B4-BE49-F238E27FC236}">
                <a16:creationId xmlns:a16="http://schemas.microsoft.com/office/drawing/2014/main" id="{C98944C1-4A5D-47EF-9EB8-51E0DE8AA31D}"/>
              </a:ext>
            </a:extLst>
          </p:cNvPr>
          <p:cNvSpPr txBox="1"/>
          <p:nvPr/>
        </p:nvSpPr>
        <p:spPr>
          <a:xfrm>
            <a:off x="9716386" y="1779661"/>
            <a:ext cx="797013" cy="3056221"/>
          </a:xfrm>
          <a:prstGeom prst="rect">
            <a:avLst/>
          </a:prstGeom>
          <a:solidFill>
            <a:srgbClr val="FFFFFF"/>
          </a:solidFill>
          <a:ln w="6350" cap="flat" cmpd="sng" algn="ctr">
            <a:noFill/>
            <a:prstDash val="solid"/>
          </a:ln>
          <a:effectLst/>
        </p:spPr>
        <p:txBody>
          <a:bodyPr wrap="square" rtlCol="0" anchor="ctr">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27" name="Straight Arrow Connector 26">
            <a:extLst>
              <a:ext uri="{FF2B5EF4-FFF2-40B4-BE49-F238E27FC236}">
                <a16:creationId xmlns:a16="http://schemas.microsoft.com/office/drawing/2014/main" id="{5BA4724A-6C4C-4382-8708-C5DC2609F294}"/>
              </a:ext>
            </a:extLst>
          </p:cNvPr>
          <p:cNvCxnSpPr>
            <a:cxnSpLocks/>
          </p:cNvCxnSpPr>
          <p:nvPr/>
        </p:nvCxnSpPr>
        <p:spPr>
          <a:xfrm>
            <a:off x="6200775" y="2637390"/>
            <a:ext cx="3059231" cy="458453"/>
          </a:xfrm>
          <a:prstGeom prst="straightConnector1">
            <a:avLst/>
          </a:prstGeom>
          <a:noFill/>
          <a:ln w="38100" cap="flat" cmpd="sng" algn="ctr">
            <a:solidFill>
              <a:srgbClr val="FFFFFF"/>
            </a:solidFill>
            <a:prstDash val="solid"/>
            <a:tailEnd type="triangle"/>
          </a:ln>
          <a:effec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95E39C-C055-461E-BB3D-7D775EDE91F3}"/>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2" name="TextBox 11">
                <a:extLst>
                  <a:ext uri="{FF2B5EF4-FFF2-40B4-BE49-F238E27FC236}">
                    <a16:creationId xmlns:a16="http://schemas.microsoft.com/office/drawing/2014/main" id="{AC95E39C-C055-461E-BB3D-7D775EDE91F3}"/>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6"/>
                <a:stretch>
                  <a:fillRect t="-971" b="-291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C9C9D8F-B534-48C2-9322-0D92AB822346}"/>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3" name="TextBox 12">
                <a:extLst>
                  <a:ext uri="{FF2B5EF4-FFF2-40B4-BE49-F238E27FC236}">
                    <a16:creationId xmlns:a16="http://schemas.microsoft.com/office/drawing/2014/main" id="{1C9C9D8F-B534-48C2-9322-0D92AB822346}"/>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7"/>
                <a:stretch>
                  <a:fillRect t="-971" b="-2913"/>
                </a:stretch>
              </a:blipFill>
              <a:ln w="6350">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51"/>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损失曲线</a:t>
            </a:r>
            <a:endParaRPr lang="zh-CN" altLang="en-US" dirty="0">
              <a:latin typeface="Trebuchet MS" panose="020B0603020202020204" pitchFamily="34" charset="0"/>
              <a:ea typeface="黑体" panose="02010609060101010101" pitchFamily="49" charset="-122"/>
              <a:sym typeface="Trebuchet M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E56F34-F14B-4555-9F7B-694D79400394}"/>
                  </a:ext>
                </a:extLst>
              </p:cNvPr>
              <p:cNvSpPr txBox="1"/>
              <p:nvPr/>
            </p:nvSpPr>
            <p:spPr>
              <a:xfrm>
                <a:off x="3878445" y="3845719"/>
                <a:ext cx="775277"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a14:m>
                <a:r>
                  <a:rPr kumimoji="0" lang="en-US" altLang="zh-CN" sz="2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rPr>
                  <a:t>6</a:t>
                </a:r>
              </a:p>
            </p:txBody>
          </p:sp>
        </mc:Choice>
        <mc:Fallback xmlns="">
          <p:sp>
            <p:nvSpPr>
              <p:cNvPr id="2" name="TextBox 1">
                <a:extLst>
                  <a:ext uri="{FF2B5EF4-FFF2-40B4-BE49-F238E27FC236}">
                    <a16:creationId xmlns:a16="http://schemas.microsoft.com/office/drawing/2014/main" id="{DBE56F34-F14B-4555-9F7B-694D79400394}"/>
                  </a:ext>
                </a:extLst>
              </p:cNvPr>
              <p:cNvSpPr txBox="1">
                <a:spLocks noRot="1" noChangeAspect="1" noMove="1" noResize="1" noEditPoints="1" noAdjustHandles="1" noChangeArrowheads="1" noChangeShapeType="1" noTextEdit="1"/>
              </p:cNvSpPr>
              <p:nvPr/>
            </p:nvSpPr>
            <p:spPr>
              <a:xfrm>
                <a:off x="3878445" y="3845719"/>
                <a:ext cx="775277" cy="332399"/>
              </a:xfrm>
              <a:prstGeom prst="rect">
                <a:avLst/>
              </a:prstGeom>
              <a:blipFill>
                <a:blip r:embed="rId3"/>
                <a:stretch>
                  <a:fillRect l="-14173" t="-38889" r="-23622" b="-57407"/>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594125-1BCD-4C86-ABAD-B90699A3F9E1}"/>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5" name="TextBox 4">
                <a:extLst>
                  <a:ext uri="{FF2B5EF4-FFF2-40B4-BE49-F238E27FC236}">
                    <a16:creationId xmlns:a16="http://schemas.microsoft.com/office/drawing/2014/main" id="{E8594125-1BCD-4C86-ABAD-B90699A3F9E1}"/>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4"/>
                <a:stretch>
                  <a:fillRect t="-962" b="-192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6251C0-A620-4D1F-BE30-C8F165CE8BBF}"/>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6" name="TextBox 5">
                <a:extLst>
                  <a:ext uri="{FF2B5EF4-FFF2-40B4-BE49-F238E27FC236}">
                    <a16:creationId xmlns:a16="http://schemas.microsoft.com/office/drawing/2014/main" id="{F26251C0-A620-4D1F-BE30-C8F165CE8BBF}"/>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5"/>
                <a:stretch>
                  <a:fillRect t="-971" b="-2913"/>
                </a:stretch>
              </a:blipFill>
              <a:ln w="6350">
                <a:noFill/>
              </a:ln>
            </p:spPr>
            <p:txBody>
              <a:bodyPr/>
              <a:lstStyle/>
              <a:p>
                <a:r>
                  <a:rPr lang="zh-CN" altLang="en-US">
                    <a:noFill/>
                  </a:rPr>
                  <a:t> </a:t>
                </a:r>
              </a:p>
            </p:txBody>
          </p:sp>
        </mc:Fallback>
      </mc:AlternateContent>
      <p:pic>
        <p:nvPicPr>
          <p:cNvPr id="22" name="Picture 21">
            <a:extLst>
              <a:ext uri="{FF2B5EF4-FFF2-40B4-BE49-F238E27FC236}">
                <a16:creationId xmlns:a16="http://schemas.microsoft.com/office/drawing/2014/main" id="{E2BC5B3F-4BBE-4733-8D61-C1F5C5CF8795}"/>
              </a:ext>
            </a:extLst>
          </p:cNvPr>
          <p:cNvPicPr>
            <a:picLocks noChangeAspect="1"/>
          </p:cNvPicPr>
          <p:nvPr/>
        </p:nvPicPr>
        <p:blipFill rotWithShape="1">
          <a:blip r:embed="rId6"/>
          <a:srcRect l="47830" t="39571" r="22135" b="22222"/>
          <a:stretch/>
        </p:blipFill>
        <p:spPr>
          <a:xfrm>
            <a:off x="4902395" y="1583150"/>
            <a:ext cx="5212498" cy="3729799"/>
          </a:xfrm>
          <a:prstGeom prst="rect">
            <a:avLst/>
          </a:prstGeom>
        </p:spPr>
      </p:pic>
      <p:sp>
        <p:nvSpPr>
          <p:cNvPr id="23" name="Oval 22">
            <a:extLst>
              <a:ext uri="{FF2B5EF4-FFF2-40B4-BE49-F238E27FC236}">
                <a16:creationId xmlns:a16="http://schemas.microsoft.com/office/drawing/2014/main" id="{85A51176-AC97-44B6-89C0-0013F58A12E5}"/>
              </a:ext>
            </a:extLst>
          </p:cNvPr>
          <p:cNvSpPr/>
          <p:nvPr/>
        </p:nvSpPr>
        <p:spPr>
          <a:xfrm>
            <a:off x="6110288" y="2624138"/>
            <a:ext cx="90487" cy="90487"/>
          </a:xfrm>
          <a:prstGeom prst="ellipse">
            <a:avLst/>
          </a:prstGeom>
          <a:solidFill>
            <a:srgbClr val="FFFFFF"/>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Oval 23">
            <a:extLst>
              <a:ext uri="{FF2B5EF4-FFF2-40B4-BE49-F238E27FC236}">
                <a16:creationId xmlns:a16="http://schemas.microsoft.com/office/drawing/2014/main" id="{FE890705-F335-4015-902A-C057DADC7415}"/>
              </a:ext>
            </a:extLst>
          </p:cNvPr>
          <p:cNvSpPr/>
          <p:nvPr/>
        </p:nvSpPr>
        <p:spPr>
          <a:xfrm>
            <a:off x="8072438" y="3800476"/>
            <a:ext cx="90487" cy="90487"/>
          </a:xfrm>
          <a:prstGeom prst="ellipse">
            <a:avLst/>
          </a:prstGeom>
          <a:solidFill>
            <a:srgbClr val="FFFFFF"/>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5" name="TextBox 24">
            <a:extLst>
              <a:ext uri="{FF2B5EF4-FFF2-40B4-BE49-F238E27FC236}">
                <a16:creationId xmlns:a16="http://schemas.microsoft.com/office/drawing/2014/main" id="{B764B165-97F7-4393-A9FA-1B33B6814281}"/>
              </a:ext>
            </a:extLst>
          </p:cNvPr>
          <p:cNvSpPr txBox="1"/>
          <p:nvPr/>
        </p:nvSpPr>
        <p:spPr>
          <a:xfrm>
            <a:off x="8263915" y="3688753"/>
            <a:ext cx="595035" cy="313932"/>
          </a:xfrm>
          <a:prstGeom prst="rect">
            <a:avLst/>
          </a:prstGeom>
          <a:noFill/>
          <a:ln w="6350" cap="flat" cmpd="sng" algn="ctr">
            <a:noFill/>
            <a:prstDash val="solid"/>
          </a:ln>
          <a:effectLst/>
        </p:spPr>
        <p:txBody>
          <a:bodyPr wrap="none" rtlCol="0" anchor="ctr">
            <a:spAutoFit/>
          </a:bodyPr>
          <a:lstStyle/>
          <a:p>
            <a:pPr marL="0" marR="0" lvl="0" indent="0" algn="ctr" defTabSz="457200" eaLnBrk="1" fontAlgn="base" latinLnBrk="0" hangingPunct="1">
              <a:lnSpc>
                <a:spcPct val="90000"/>
              </a:lnSpc>
              <a:spcBef>
                <a:spcPct val="0"/>
              </a:spcBef>
              <a:spcAft>
                <a:spcPct val="0"/>
              </a:spcAft>
              <a:buClrTx/>
              <a:buSzTx/>
              <a:buFontTx/>
              <a:buNone/>
              <a:tabLst/>
              <a:defRPr/>
            </a:pPr>
            <a:r>
              <a:rPr lang="zh-CN" altLang="en-US" sz="1600" kern="1200">
                <a:solidFill>
                  <a:srgbClr val="FFFFFF"/>
                </a:solidFill>
                <a:latin typeface="Trebuchet MS" panose="020B0603020202020204" pitchFamily="34" charset="0"/>
                <a:ea typeface="黑体" panose="02010609060101010101" pitchFamily="49" charset="-122"/>
                <a:cs typeface="+mn-cs"/>
              </a:rPr>
              <a:t>目标</a:t>
            </a:r>
            <a:endParaRPr kumimoji="0" lang="zh-CN" altLang="en-US" sz="16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endParaRPr>
          </a:p>
        </p:txBody>
      </p:sp>
      <p:sp>
        <p:nvSpPr>
          <p:cNvPr id="26" name="TextBox 25">
            <a:extLst>
              <a:ext uri="{FF2B5EF4-FFF2-40B4-BE49-F238E27FC236}">
                <a16:creationId xmlns:a16="http://schemas.microsoft.com/office/drawing/2014/main" id="{23351409-5603-42CA-9488-03CC300B3904}"/>
              </a:ext>
            </a:extLst>
          </p:cNvPr>
          <p:cNvSpPr txBox="1"/>
          <p:nvPr/>
        </p:nvSpPr>
        <p:spPr>
          <a:xfrm>
            <a:off x="9716386" y="1734639"/>
            <a:ext cx="797013" cy="3083921"/>
          </a:xfrm>
          <a:prstGeom prst="rect">
            <a:avLst/>
          </a:prstGeom>
          <a:solidFill>
            <a:srgbClr val="FFFFFF"/>
          </a:solidFill>
          <a:ln w="6350" cap="flat" cmpd="sng" algn="ctr">
            <a:noFill/>
            <a:prstDash val="solid"/>
          </a:ln>
          <a:effectLst/>
        </p:spPr>
        <p:txBody>
          <a:bodyPr wrap="square" rtlCol="0" anchor="ctr">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defTabSz="457200" eaLnBrk="1" fontAlgn="base" latinLnBrk="0" hangingPunct="1">
              <a:lnSpc>
                <a:spcPct val="9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cxnSp>
        <p:nvCxnSpPr>
          <p:cNvPr id="27" name="Straight Arrow Connector 26">
            <a:extLst>
              <a:ext uri="{FF2B5EF4-FFF2-40B4-BE49-F238E27FC236}">
                <a16:creationId xmlns:a16="http://schemas.microsoft.com/office/drawing/2014/main" id="{C51B792B-AC3E-493E-807C-E1B4D96EB172}"/>
              </a:ext>
            </a:extLst>
          </p:cNvPr>
          <p:cNvCxnSpPr>
            <a:cxnSpLocks/>
          </p:cNvCxnSpPr>
          <p:nvPr/>
        </p:nvCxnSpPr>
        <p:spPr>
          <a:xfrm>
            <a:off x="6200775" y="2637390"/>
            <a:ext cx="2765804" cy="414480"/>
          </a:xfrm>
          <a:prstGeom prst="straightConnector1">
            <a:avLst/>
          </a:prstGeom>
          <a:noFill/>
          <a:ln w="38100" cap="flat" cmpd="sng" algn="ctr">
            <a:solidFill>
              <a:srgbClr val="FFFFFF"/>
            </a:solidFill>
            <a:prstDash val="soli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C05A8C3-A466-4AB1-AAB7-DE754BA64C76}"/>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4" name="TextBox 13">
                <a:extLst>
                  <a:ext uri="{FF2B5EF4-FFF2-40B4-BE49-F238E27FC236}">
                    <a16:creationId xmlns:a16="http://schemas.microsoft.com/office/drawing/2014/main" id="{AC05A8C3-A466-4AB1-AAB7-DE754BA64C76}"/>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7"/>
                <a:stretch>
                  <a:fillRect t="-971" b="-291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8041115-8806-4FFB-B5E3-4497BAB7A3EF}"/>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5" name="TextBox 14">
                <a:extLst>
                  <a:ext uri="{FF2B5EF4-FFF2-40B4-BE49-F238E27FC236}">
                    <a16:creationId xmlns:a16="http://schemas.microsoft.com/office/drawing/2014/main" id="{B8041115-8806-4FFB-B5E3-4497BAB7A3EF}"/>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8"/>
                <a:stretch>
                  <a:fillRect t="-971" b="-2913"/>
                </a:stretch>
              </a:blipFill>
              <a:ln w="6350">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5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损失曲线</a:t>
            </a:r>
            <a:endParaRPr lang="zh-CN" altLang="en-US" dirty="0">
              <a:latin typeface="Trebuchet MS" panose="020B0603020202020204" pitchFamily="34" charset="0"/>
              <a:ea typeface="黑体" panose="02010609060101010101" pitchFamily="49" charset="-122"/>
              <a:sym typeface="Trebuchet MS"/>
            </a:endParaRPr>
          </a:p>
        </p:txBody>
      </p:sp>
      <p:pic>
        <p:nvPicPr>
          <p:cNvPr id="1384" name="Google Shape;1384;p52"/>
          <p:cNvPicPr preferRelativeResize="0"/>
          <p:nvPr/>
        </p:nvPicPr>
        <p:blipFill rotWithShape="1">
          <a:blip r:embed="rId3">
            <a:alphaModFix/>
          </a:blip>
          <a:srcRect l="47830" t="39570" r="22135" b="22222"/>
          <a:stretch/>
        </p:blipFill>
        <p:spPr>
          <a:xfrm>
            <a:off x="4902395" y="1583150"/>
            <a:ext cx="5212498" cy="3729799"/>
          </a:xfrm>
          <a:prstGeom prst="rect">
            <a:avLst/>
          </a:prstGeom>
          <a:noFill/>
          <a:ln>
            <a:noFill/>
          </a:ln>
        </p:spPr>
      </p:pic>
      <p:sp>
        <p:nvSpPr>
          <p:cNvPr id="1385" name="Google Shape;1385;p52"/>
          <p:cNvSpPr/>
          <p:nvPr/>
        </p:nvSpPr>
        <p:spPr>
          <a:xfrm>
            <a:off x="6110288" y="2624138"/>
            <a:ext cx="90487" cy="904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sp>
        <p:nvSpPr>
          <p:cNvPr id="1386" name="Google Shape;1386;p52"/>
          <p:cNvSpPr/>
          <p:nvPr/>
        </p:nvSpPr>
        <p:spPr>
          <a:xfrm>
            <a:off x="8072438" y="3800476"/>
            <a:ext cx="90487" cy="904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sp>
        <p:nvSpPr>
          <p:cNvPr id="1387" name="Google Shape;1387;p52"/>
          <p:cNvSpPr txBox="1"/>
          <p:nvPr/>
        </p:nvSpPr>
        <p:spPr>
          <a:xfrm>
            <a:off x="8196043" y="3712994"/>
            <a:ext cx="543739"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400"/>
              <a:buFont typeface="Trebuchet MS"/>
              <a:buNone/>
            </a:pPr>
            <a:r>
              <a:rPr lang="zh-CN" altLang="en-US" b="0"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目标</a:t>
            </a:r>
            <a:endParaRPr lang="zh-CN" altLang="en-US" b="0"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1388" name="Google Shape;1388;p52"/>
          <p:cNvSpPr txBox="1"/>
          <p:nvPr/>
        </p:nvSpPr>
        <p:spPr>
          <a:xfrm>
            <a:off x="9716386" y="1679240"/>
            <a:ext cx="797013" cy="3194721"/>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16</a:t>
            </a: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chemeClr val="lt1"/>
              </a:buClr>
              <a:buSzPts val="1400"/>
              <a:buFont typeface="Arial"/>
              <a:buNone/>
            </a:pPr>
            <a:endParaRPr lang="zh-CN" altLang="en-US"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ts val="0"/>
              </a:spcBef>
              <a:spcAft>
                <a:spcPts val="0"/>
              </a:spcAft>
              <a:buClr>
                <a:srgbClr val="000000"/>
              </a:buClr>
              <a:buSzPts val="1400"/>
              <a:buFont typeface="Trebuchet MS"/>
              <a:buNone/>
            </a:pPr>
            <a:r>
              <a:rPr lang="en-US" altLang="zh-CN" sz="14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0</a:t>
            </a:r>
            <a:endParaRPr lang="zh-CN" altLang="en-US" sz="1400" b="0" i="0"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1D4EE6-FB60-4F45-8822-AF7A34F3CD8F}"/>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5" name="TextBox 4">
                <a:extLst>
                  <a:ext uri="{FF2B5EF4-FFF2-40B4-BE49-F238E27FC236}">
                    <a16:creationId xmlns:a16="http://schemas.microsoft.com/office/drawing/2014/main" id="{681D4EE6-FB60-4F45-8822-AF7A34F3CD8F}"/>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4"/>
                <a:stretch>
                  <a:fillRect t="-962" b="-192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6B8302-BCA6-4955-9597-A867DDA4C292}"/>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zh-CN" altLang="en-US"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6" name="TextBox 5">
                <a:extLst>
                  <a:ext uri="{FF2B5EF4-FFF2-40B4-BE49-F238E27FC236}">
                    <a16:creationId xmlns:a16="http://schemas.microsoft.com/office/drawing/2014/main" id="{DC6B8302-BCA6-4955-9597-A867DDA4C292}"/>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5"/>
                <a:stretch>
                  <a:fillRect t="-971" b="-291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2EC41B-1BBE-4B47-AFF8-1E70D9765611}"/>
                  </a:ext>
                </a:extLst>
              </p:cNvPr>
              <p:cNvSpPr txBox="1"/>
              <p:nvPr/>
            </p:nvSpPr>
            <p:spPr>
              <a:xfrm>
                <a:off x="3878445" y="3845719"/>
                <a:ext cx="1216102"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=.005</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7" name="TextBox 6">
                <a:extLst>
                  <a:ext uri="{FF2B5EF4-FFF2-40B4-BE49-F238E27FC236}">
                    <a16:creationId xmlns:a16="http://schemas.microsoft.com/office/drawing/2014/main" id="{082EC41B-1BBE-4B47-AFF8-1E70D9765611}"/>
                  </a:ext>
                </a:extLst>
              </p:cNvPr>
              <p:cNvSpPr txBox="1">
                <a:spLocks noRot="1" noChangeAspect="1" noMove="1" noResize="1" noEditPoints="1" noAdjustHandles="1" noChangeArrowheads="1" noChangeShapeType="1" noTextEdit="1"/>
              </p:cNvSpPr>
              <p:nvPr/>
            </p:nvSpPr>
            <p:spPr>
              <a:xfrm>
                <a:off x="3878445" y="3845719"/>
                <a:ext cx="1216102" cy="332399"/>
              </a:xfrm>
              <a:prstGeom prst="rect">
                <a:avLst/>
              </a:prstGeom>
              <a:blipFill>
                <a:blip r:embed="rId6"/>
                <a:stretch>
                  <a:fillRect l="-4500" t="-3704" r="-5500" b="-14815"/>
                </a:stretch>
              </a:blipFill>
              <a:ln w="6350">
                <a:noFill/>
              </a:ln>
            </p:spPr>
            <p:txBody>
              <a:bodyPr/>
              <a:lstStyle/>
              <a:p>
                <a:r>
                  <a:rPr lang="zh-CN" altLang="en-US">
                    <a:noFill/>
                  </a:rPr>
                  <a:t> </a:t>
                </a:r>
              </a:p>
            </p:txBody>
          </p:sp>
        </mc:Fallback>
      </mc:AlternateContent>
      <p:cxnSp>
        <p:nvCxnSpPr>
          <p:cNvPr id="17" name="Straight Arrow Connector 16">
            <a:extLst>
              <a:ext uri="{FF2B5EF4-FFF2-40B4-BE49-F238E27FC236}">
                <a16:creationId xmlns:a16="http://schemas.microsoft.com/office/drawing/2014/main" id="{9D44C77E-BA14-4531-BC0C-F48102F30E96}"/>
              </a:ext>
            </a:extLst>
          </p:cNvPr>
          <p:cNvCxnSpPr>
            <a:cxnSpLocks/>
          </p:cNvCxnSpPr>
          <p:nvPr/>
        </p:nvCxnSpPr>
        <p:spPr>
          <a:xfrm>
            <a:off x="6161490" y="2637390"/>
            <a:ext cx="216721" cy="32478"/>
          </a:xfrm>
          <a:prstGeom prst="straightConnector1">
            <a:avLst/>
          </a:prstGeom>
          <a:noFill/>
          <a:ln w="38100" cap="flat" cmpd="sng" algn="ctr">
            <a:solidFill>
              <a:srgbClr val="FFFFFF"/>
            </a:solidFill>
            <a:prstDash val="soli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67C8F0-4B91-42E0-B93C-907F7DCBD326}"/>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4" name="TextBox 13">
                <a:extLst>
                  <a:ext uri="{FF2B5EF4-FFF2-40B4-BE49-F238E27FC236}">
                    <a16:creationId xmlns:a16="http://schemas.microsoft.com/office/drawing/2014/main" id="{EA67C8F0-4B91-42E0-B93C-907F7DCBD326}"/>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7"/>
                <a:stretch>
                  <a:fillRect t="-971" b="-291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0643A6B-B276-4596-9C13-113EF2B621C8}"/>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5" name="TextBox 14">
                <a:extLst>
                  <a:ext uri="{FF2B5EF4-FFF2-40B4-BE49-F238E27FC236}">
                    <a16:creationId xmlns:a16="http://schemas.microsoft.com/office/drawing/2014/main" id="{A0643A6B-B276-4596-9C13-113EF2B621C8}"/>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8"/>
                <a:stretch>
                  <a:fillRect t="-971" b="-2913"/>
                </a:stretch>
              </a:blipFill>
              <a:ln w="6350">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sz="3600" b="1">
                <a:sym typeface="Trebuchet MS"/>
              </a:rPr>
              <a:t>损失曲线</a:t>
            </a:r>
            <a:endParaRPr lang="zh-CN" altLang="en-US" sz="3600" b="1" dirty="0"/>
          </a:p>
        </p:txBody>
      </p:sp>
      <p:pic>
        <p:nvPicPr>
          <p:cNvPr id="19" name="Picture 18">
            <a:extLst>
              <a:ext uri="{FF2B5EF4-FFF2-40B4-BE49-F238E27FC236}">
                <a16:creationId xmlns:a16="http://schemas.microsoft.com/office/drawing/2014/main" id="{0A0227B8-75E6-4163-9C54-8038B41A6021}"/>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21" name="Oval 20">
            <a:extLst>
              <a:ext uri="{FF2B5EF4-FFF2-40B4-BE49-F238E27FC236}">
                <a16:creationId xmlns:a16="http://schemas.microsoft.com/office/drawing/2014/main" id="{B3C6E4DC-D509-45F3-8898-2D62F10C48B7}"/>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8208644" y="3718787"/>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Trebuchet MS" panose="020B0603020202020204" pitchFamily="34" charset="0"/>
                <a:ea typeface="黑体" panose="02010609060101010101" pitchFamily="49" charset="-122"/>
              </a:rPr>
              <a:t>目标</a:t>
            </a:r>
            <a:endParaRPr kumimoji="0" lang="zh-CN" altLang="en-US" sz="1400" b="0"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endParaRPr>
          </a:p>
        </p:txBody>
      </p:sp>
      <p:sp>
        <p:nvSpPr>
          <p:cNvPr id="25" name="TextBox 24">
            <a:extLst>
              <a:ext uri="{FF2B5EF4-FFF2-40B4-BE49-F238E27FC236}">
                <a16:creationId xmlns:a16="http://schemas.microsoft.com/office/drawing/2014/main" id="{077C57EF-2418-4074-AB57-D7ACC19646C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0</a:t>
            </a:r>
            <a:endParaRPr kumimoji="0" lang="zh-CN" altLang="en-US" sz="1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8" name="TextBox 4">
                <a:extLst>
                  <a:ext uri="{FF2B5EF4-FFF2-40B4-BE49-F238E27FC236}">
                    <a16:creationId xmlns:a16="http://schemas.microsoft.com/office/drawing/2014/main" id="{25ECDC75-2C65-4626-9799-62A5E597CB28}"/>
                  </a:ext>
                </a:extLst>
              </p:cNvPr>
              <p:cNvSpPr txBox="1"/>
              <p:nvPr/>
            </p:nvSpPr>
            <p:spPr>
              <a:xfrm>
                <a:off x="961811" y="3132931"/>
                <a:ext cx="2993833"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1+7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oMath>
                </a14:m>
                <a:r>
                  <a:rPr kumimoji="0" lang="zh-CN" altLang="en-US" sz="24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rPr>
                  <a:t> </a:t>
                </a:r>
              </a:p>
            </p:txBody>
          </p:sp>
        </mc:Choice>
        <mc:Fallback xmlns="">
          <p:sp>
            <p:nvSpPr>
              <p:cNvPr id="18"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961811" y="3132931"/>
                <a:ext cx="2993833" cy="332399"/>
              </a:xfrm>
              <a:prstGeom prst="rect">
                <a:avLst/>
              </a:prstGeom>
              <a:blipFill>
                <a:blip r:embed="rId4"/>
                <a:stretch>
                  <a:fillRect l="-2648" t="-1852" b="-1296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7F6447E0-328E-46D1-A5A1-281A5094C866}"/>
                  </a:ext>
                </a:extLst>
              </p:cNvPr>
              <p:cNvSpPr txBox="1"/>
              <p:nvPr/>
            </p:nvSpPr>
            <p:spPr>
              <a:xfrm>
                <a:off x="961811" y="3790644"/>
                <a:ext cx="251453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5</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+3 </m:t>
                      </m:r>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=4.7</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0"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961811" y="3790644"/>
                <a:ext cx="2514535" cy="332399"/>
              </a:xfrm>
              <a:prstGeom prst="rect">
                <a:avLst/>
              </a:prstGeom>
              <a:blipFill>
                <a:blip r:embed="rId5"/>
                <a:stretch>
                  <a:fillRect l="-2184" t="-3704" r="-1942" b="-14815"/>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9">
                <a:extLst>
                  <a:ext uri="{FF2B5EF4-FFF2-40B4-BE49-F238E27FC236}">
                    <a16:creationId xmlns:a16="http://schemas.microsoft.com/office/drawing/2014/main" id="{1A9299A5-649F-4F8D-AD63-8E779E9511BD}"/>
                  </a:ext>
                </a:extLst>
              </p:cNvPr>
              <p:cNvSpPr txBox="1"/>
              <p:nvPr/>
            </p:nvSpPr>
            <p:spPr>
              <a:xfrm>
                <a:off x="947797" y="2471190"/>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oMath>
                  </m:oMathPara>
                </a14:m>
                <a:endParaRPr kumimoji="0" lang="zh-CN" altLang="en-US" sz="24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23"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947797" y="2471190"/>
                <a:ext cx="876266" cy="332399"/>
              </a:xfrm>
              <a:prstGeom prst="rect">
                <a:avLst/>
              </a:prstGeom>
              <a:blipFill>
                <a:blip r:embed="rId6"/>
                <a:stretch>
                  <a:fillRect l="-6944" t="-1818" r="-6944" b="-12727"/>
                </a:stretch>
              </a:blipFill>
              <a:ln w="6350">
                <a:noFill/>
              </a:ln>
            </p:spPr>
            <p:txBody>
              <a:bodyPr/>
              <a:lstStyle/>
              <a:p>
                <a:r>
                  <a:rPr lang="zh-CN" altLang="en-US">
                    <a:noFill/>
                  </a:rPr>
                  <a:t> </a:t>
                </a:r>
              </a:p>
            </p:txBody>
          </p:sp>
        </mc:Fallback>
      </mc:AlternateContent>
      <p:sp>
        <p:nvSpPr>
          <p:cNvPr id="27" name="Oval 26">
            <a:extLst>
              <a:ext uri="{FF2B5EF4-FFF2-40B4-BE49-F238E27FC236}">
                <a16:creationId xmlns:a16="http://schemas.microsoft.com/office/drawing/2014/main" id="{FB91821D-EC31-423A-8F7C-DC5E376BD0D2}"/>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9" name="Straight Arrow Connector 28">
            <a:extLst>
              <a:ext uri="{FF2B5EF4-FFF2-40B4-BE49-F238E27FC236}">
                <a16:creationId xmlns:a16="http://schemas.microsoft.com/office/drawing/2014/main" id="{1258FD1B-8BC1-4AAF-9A9A-E3B1E59CA1B3}"/>
              </a:ext>
            </a:extLst>
          </p:cNvPr>
          <p:cNvCxnSpPr>
            <a:cxnSpLocks/>
          </p:cNvCxnSpPr>
          <p:nvPr/>
        </p:nvCxnSpPr>
        <p:spPr>
          <a:xfrm>
            <a:off x="6161490" y="2637390"/>
            <a:ext cx="515385" cy="77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FEC3BD-607E-4404-BB9A-B8FE0E6728F7}"/>
              </a:ext>
            </a:extLst>
          </p:cNvPr>
          <p:cNvCxnSpPr>
            <a:cxnSpLocks/>
          </p:cNvCxnSpPr>
          <p:nvPr/>
        </p:nvCxnSpPr>
        <p:spPr>
          <a:xfrm>
            <a:off x="6638925" y="2714625"/>
            <a:ext cx="369663" cy="261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759A4D-A930-40D4-BA32-3CC81E099543}"/>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71FF6F-92C5-49C0-AFD4-AAA38E3A3934}"/>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2A9C66B-C803-428B-B6FB-BF7D00DCA457}"/>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868263-766B-4608-9577-B0D73691E208}"/>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6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pSp>
        <p:nvGrpSpPr>
          <p:cNvPr id="3" name="Group 2">
            <a:extLst>
              <a:ext uri="{FF2B5EF4-FFF2-40B4-BE49-F238E27FC236}">
                <a16:creationId xmlns:a16="http://schemas.microsoft.com/office/drawing/2014/main" id="{3D4094B1-5C9F-4A9D-BEE5-B4145BC69503}"/>
              </a:ext>
            </a:extLst>
          </p:cNvPr>
          <p:cNvGrpSpPr/>
          <p:nvPr/>
        </p:nvGrpSpPr>
        <p:grpSpPr>
          <a:xfrm>
            <a:off x="423081" y="5227093"/>
            <a:ext cx="6553770" cy="655092"/>
            <a:chOff x="423081" y="5227093"/>
            <a:chExt cx="6553770" cy="655092"/>
          </a:xfrm>
        </p:grpSpPr>
        <p:sp>
          <p:nvSpPr>
            <p:cNvPr id="2" name="Rectangle: Rounded Corners 1">
              <a:extLst>
                <a:ext uri="{FF2B5EF4-FFF2-40B4-BE49-F238E27FC236}">
                  <a16:creationId xmlns:a16="http://schemas.microsoft.com/office/drawing/2014/main" id="{B8B6FD6C-E06E-4044-95A9-52094C02F132}"/>
                </a:ext>
              </a:extLst>
            </p:cNvPr>
            <p:cNvSpPr/>
            <p:nvPr/>
          </p:nvSpPr>
          <p:spPr>
            <a:xfrm>
              <a:off x="423081" y="5227093"/>
              <a:ext cx="3302758" cy="655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37" name="Google Shape;937;p41"/>
            <p:cNvSpPr txBox="1"/>
            <p:nvPr/>
          </p:nvSpPr>
          <p:spPr>
            <a:xfrm>
              <a:off x="474826" y="5300870"/>
              <a:ext cx="6502025" cy="400069"/>
            </a:xfrm>
            <a:prstGeom prst="rect">
              <a:avLst/>
            </a:prstGeom>
            <a:solidFill>
              <a:srgbClr val="FFFFFF"/>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000" b="0" i="0" u="none" strike="noStrike" kern="0" cap="none" spc="0" normalizeH="0" baseline="0" noProof="0" dirty="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学习更</a:t>
              </a:r>
              <a:r>
                <a:rPr kumimoji="0" lang="zh-CN" altLang="en-US"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多 </a:t>
              </a:r>
              <a:r>
                <a:rPr kumimoji="0" lang="en-US" altLang="zh-CN"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DLI </a:t>
              </a:r>
              <a:r>
                <a:rPr kumimoji="0" lang="zh-CN" altLang="en-US"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课</a:t>
              </a:r>
              <a:r>
                <a:rPr kumimoji="0" lang="zh-CN" altLang="en-US" sz="2000" b="0" i="0" u="none" strike="noStrike" kern="0" cap="none" spc="0" normalizeH="0" baseline="0" noProof="0" dirty="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程，请访</a:t>
              </a:r>
              <a:r>
                <a:rPr kumimoji="0" lang="zh-CN" altLang="en-US"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问 </a:t>
              </a:r>
              <a:r>
                <a:rPr kumimoji="0" lang="en-US" altLang="zh-CN"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nvidia.cn/DLI</a:t>
              </a:r>
              <a:endParaRPr kumimoji="0" lang="zh-CN" altLang="en-US" sz="2000" b="0" i="0" u="none" strike="noStrike" kern="0" cap="none" spc="0" normalizeH="0" baseline="0" noProof="0" dirty="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数据准备</a:t>
            </a:r>
            <a:endParaRPr lang="zh-CN" altLang="en-US" dirty="0">
              <a:latin typeface="Trebuchet MS" panose="020B0603020202020204" pitchFamily="34" charset="0"/>
              <a:ea typeface="黑体" panose="02010609060101010101" pitchFamily="49" charset="-122"/>
              <a:sym typeface="Trebuchet MS"/>
            </a:endParaRPr>
          </a:p>
        </p:txBody>
      </p:sp>
      <p:sp>
        <p:nvSpPr>
          <p:cNvPr id="409" name="Google Shape;409;p6"/>
          <p:cNvSpPr txBox="1">
            <a:spLocks noGrp="1"/>
          </p:cNvSpPr>
          <p:nvPr>
            <p:ph type="body" idx="2"/>
          </p:nvPr>
        </p:nvSpPr>
        <p:spPr>
          <a:xfrm>
            <a:off x="498348" y="1242325"/>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zh-CN" altLang="en-US">
                <a:latin typeface="Trebuchet MS" panose="020B0603020202020204" pitchFamily="34" charset="0"/>
                <a:ea typeface="黑体" panose="02010609060101010101" pitchFamily="49" charset="-122"/>
                <a:sym typeface="Trebuchet MS"/>
              </a:rPr>
              <a:t>目标转换成类别</a:t>
            </a:r>
            <a:endParaRPr lang="zh-CN" altLang="en-US" dirty="0">
              <a:latin typeface="Trebuchet MS" panose="020B0603020202020204" pitchFamily="34" charset="0"/>
              <a:ea typeface="黑体" panose="02010609060101010101" pitchFamily="49" charset="-122"/>
              <a:sym typeface="Trebuchet MS"/>
            </a:endParaRPr>
          </a:p>
        </p:txBody>
      </p:sp>
      <p:sp>
        <p:nvSpPr>
          <p:cNvPr id="410" name="Google Shape;410;p6"/>
          <p:cNvSpPr txBox="1"/>
          <p:nvPr/>
        </p:nvSpPr>
        <p:spPr>
          <a:xfrm>
            <a:off x="1575541" y="1976989"/>
            <a:ext cx="824760"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11" name="Google Shape;411;p6"/>
          <p:cNvSpPr txBox="1"/>
          <p:nvPr/>
        </p:nvSpPr>
        <p:spPr>
          <a:xfrm>
            <a:off x="4795837" y="1993775"/>
            <a:ext cx="5158635"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[1,0,0,0,0,0,0,0,0,0]</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412" name="Google Shape;412;p6"/>
          <p:cNvCxnSpPr>
            <a:stCxn id="410" idx="3"/>
          </p:cNvCxnSpPr>
          <p:nvPr/>
        </p:nvCxnSpPr>
        <p:spPr>
          <a:xfrm>
            <a:off x="2400301" y="2230905"/>
            <a:ext cx="2771700" cy="0"/>
          </a:xfrm>
          <a:prstGeom prst="straightConnector1">
            <a:avLst/>
          </a:prstGeom>
          <a:noFill/>
          <a:ln w="41275" cap="flat" cmpd="sng">
            <a:solidFill>
              <a:schemeClr val="accent4"/>
            </a:solidFill>
            <a:prstDash val="solid"/>
            <a:round/>
            <a:headEnd type="none" w="sm" len="sm"/>
            <a:tailEnd type="triangle" w="med" len="med"/>
          </a:ln>
        </p:spPr>
      </p:cxnSp>
      <p:sp>
        <p:nvSpPr>
          <p:cNvPr id="413" name="Google Shape;413;p6"/>
          <p:cNvSpPr txBox="1"/>
          <p:nvPr/>
        </p:nvSpPr>
        <p:spPr>
          <a:xfrm>
            <a:off x="1575541" y="2815189"/>
            <a:ext cx="824760"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14" name="Google Shape;414;p6"/>
          <p:cNvSpPr txBox="1"/>
          <p:nvPr/>
        </p:nvSpPr>
        <p:spPr>
          <a:xfrm>
            <a:off x="4795837" y="2831975"/>
            <a:ext cx="5158635"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[0,1,0,0,0,0,0,0,0,0]</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415" name="Google Shape;415;p6"/>
          <p:cNvCxnSpPr>
            <a:stCxn id="413" idx="3"/>
          </p:cNvCxnSpPr>
          <p:nvPr/>
        </p:nvCxnSpPr>
        <p:spPr>
          <a:xfrm>
            <a:off x="2400301" y="3069105"/>
            <a:ext cx="2771700" cy="0"/>
          </a:xfrm>
          <a:prstGeom prst="straightConnector1">
            <a:avLst/>
          </a:prstGeom>
          <a:noFill/>
          <a:ln w="44450" cap="flat" cmpd="sng">
            <a:solidFill>
              <a:schemeClr val="accent4"/>
            </a:solidFill>
            <a:prstDash val="solid"/>
            <a:round/>
            <a:headEnd type="none" w="sm" len="sm"/>
            <a:tailEnd type="triangle" w="med" len="med"/>
          </a:ln>
        </p:spPr>
      </p:cxnSp>
      <p:sp>
        <p:nvSpPr>
          <p:cNvPr id="416" name="Google Shape;416;p6"/>
          <p:cNvSpPr txBox="1"/>
          <p:nvPr/>
        </p:nvSpPr>
        <p:spPr>
          <a:xfrm>
            <a:off x="1575541" y="3616652"/>
            <a:ext cx="824760"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2</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17" name="Google Shape;417;p6"/>
          <p:cNvSpPr txBox="1"/>
          <p:nvPr/>
        </p:nvSpPr>
        <p:spPr>
          <a:xfrm>
            <a:off x="4795837" y="3633438"/>
            <a:ext cx="5158635"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[0,0,1,0,0,0,0,0,0,0]</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418" name="Google Shape;418;p6"/>
          <p:cNvCxnSpPr>
            <a:stCxn id="416" idx="3"/>
          </p:cNvCxnSpPr>
          <p:nvPr/>
        </p:nvCxnSpPr>
        <p:spPr>
          <a:xfrm>
            <a:off x="2400301" y="3870567"/>
            <a:ext cx="2771700" cy="0"/>
          </a:xfrm>
          <a:prstGeom prst="straightConnector1">
            <a:avLst/>
          </a:prstGeom>
          <a:noFill/>
          <a:ln w="44450" cap="flat" cmpd="sng">
            <a:solidFill>
              <a:schemeClr val="accent4"/>
            </a:solidFill>
            <a:prstDash val="solid"/>
            <a:round/>
            <a:headEnd type="none" w="sm" len="sm"/>
            <a:tailEnd type="triangle" w="med" len="med"/>
          </a:ln>
        </p:spPr>
      </p:cxnSp>
      <p:sp>
        <p:nvSpPr>
          <p:cNvPr id="419" name="Google Shape;419;p6"/>
          <p:cNvSpPr txBox="1"/>
          <p:nvPr/>
        </p:nvSpPr>
        <p:spPr>
          <a:xfrm>
            <a:off x="1575541" y="4394998"/>
            <a:ext cx="824760"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3</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20" name="Google Shape;420;p6"/>
          <p:cNvSpPr txBox="1"/>
          <p:nvPr/>
        </p:nvSpPr>
        <p:spPr>
          <a:xfrm>
            <a:off x="4795837" y="4411784"/>
            <a:ext cx="5158635" cy="5078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3000">
                <a:solidFill>
                  <a:schemeClr val="dk2"/>
                </a:solidFill>
                <a:latin typeface="Trebuchet MS" panose="020B0603020202020204" pitchFamily="34" charset="0"/>
                <a:ea typeface="黑体" panose="02010609060101010101" pitchFamily="49" charset="-122"/>
                <a:cs typeface="Trebuchet MS"/>
                <a:sym typeface="Trebuchet MS"/>
              </a:rPr>
              <a:t>[0,0,0,1,0,0,0,0,0,0]</a:t>
            </a:r>
            <a:endParaRPr lang="zh-CN" altLang="en-US" sz="30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421" name="Google Shape;421;p6"/>
          <p:cNvCxnSpPr>
            <a:stCxn id="419" idx="3"/>
          </p:cNvCxnSpPr>
          <p:nvPr/>
        </p:nvCxnSpPr>
        <p:spPr>
          <a:xfrm>
            <a:off x="2400301" y="4648914"/>
            <a:ext cx="2771700" cy="0"/>
          </a:xfrm>
          <a:prstGeom prst="straightConnector1">
            <a:avLst/>
          </a:prstGeom>
          <a:noFill/>
          <a:ln w="44450" cap="flat" cmpd="sng">
            <a:solidFill>
              <a:schemeClr val="accent4"/>
            </a:solidFill>
            <a:prstDash val="solid"/>
            <a:round/>
            <a:headEnd type="none" w="sm" len="sm"/>
            <a:tailEnd type="triangle" w="med" len="med"/>
          </a:ln>
        </p:spPr>
      </p:cxnSp>
      <p:sp>
        <p:nvSpPr>
          <p:cNvPr id="422" name="Google Shape;422;p6"/>
          <p:cNvSpPr txBox="1"/>
          <p:nvPr/>
        </p:nvSpPr>
        <p:spPr>
          <a:xfrm>
            <a:off x="4795837" y="4665699"/>
            <a:ext cx="824760" cy="70788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4000">
                <a:solidFill>
                  <a:schemeClr val="dk2"/>
                </a:solidFill>
                <a:latin typeface="Trebuchet MS" panose="020B0603020202020204" pitchFamily="34" charset="0"/>
                <a:ea typeface="黑体" panose="02010609060101010101" pitchFamily="49" charset="-122"/>
                <a:cs typeface="Trebuchet MS"/>
                <a:sym typeface="Trebuchet MS"/>
              </a:rPr>
              <a:t>.</a:t>
            </a:r>
            <a:endParaRPr lang="zh-CN" altLang="en-US" sz="4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23" name="Google Shape;423;p6"/>
          <p:cNvSpPr txBox="1"/>
          <p:nvPr/>
        </p:nvSpPr>
        <p:spPr>
          <a:xfrm>
            <a:off x="4795837" y="5000231"/>
            <a:ext cx="824760" cy="70788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4000">
                <a:solidFill>
                  <a:schemeClr val="dk2"/>
                </a:solidFill>
                <a:latin typeface="Trebuchet MS" panose="020B0603020202020204" pitchFamily="34" charset="0"/>
                <a:ea typeface="黑体" panose="02010609060101010101" pitchFamily="49" charset="-122"/>
                <a:cs typeface="Trebuchet MS"/>
                <a:sym typeface="Trebuchet MS"/>
              </a:rPr>
              <a:t>.</a:t>
            </a:r>
            <a:endParaRPr lang="zh-CN" altLang="en-US" sz="4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24" name="Google Shape;424;p6"/>
          <p:cNvSpPr txBox="1"/>
          <p:nvPr/>
        </p:nvSpPr>
        <p:spPr>
          <a:xfrm>
            <a:off x="4791922" y="5312030"/>
            <a:ext cx="824760" cy="70788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4000">
                <a:solidFill>
                  <a:schemeClr val="dk2"/>
                </a:solidFill>
                <a:latin typeface="Trebuchet MS" panose="020B0603020202020204" pitchFamily="34" charset="0"/>
                <a:ea typeface="黑体" panose="02010609060101010101" pitchFamily="49" charset="-122"/>
                <a:cs typeface="Trebuchet MS"/>
                <a:sym typeface="Trebuchet MS"/>
              </a:rPr>
              <a:t>.</a:t>
            </a:r>
            <a:endParaRPr lang="zh-CN" altLang="en-US" sz="40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未训练的模型</a:t>
            </a:r>
            <a:endParaRPr lang="zh-CN" altLang="en-US" dirty="0">
              <a:latin typeface="Trebuchet MS" panose="020B0603020202020204" pitchFamily="34" charset="0"/>
              <a:ea typeface="黑体" panose="02010609060101010101" pitchFamily="49" charset="-122"/>
              <a:sym typeface="Trebuchet MS"/>
            </a:endParaRPr>
          </a:p>
        </p:txBody>
      </p:sp>
      <p:sp>
        <p:nvSpPr>
          <p:cNvPr id="431" name="Google Shape;431;p7"/>
          <p:cNvSpPr/>
          <p:nvPr/>
        </p:nvSpPr>
        <p:spPr>
          <a:xfrm rot="5400000">
            <a:off x="6346538" y="3234704"/>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32" name="Google Shape;432;p7"/>
          <p:cNvSpPr/>
          <p:nvPr/>
        </p:nvSpPr>
        <p:spPr>
          <a:xfrm rot="5400000">
            <a:off x="2223073" y="32300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33" name="Google Shape;433;p7"/>
          <p:cNvSpPr/>
          <p:nvPr/>
        </p:nvSpPr>
        <p:spPr>
          <a:xfrm rot="5400000">
            <a:off x="1832190" y="32300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34" name="Google Shape;434;p7"/>
          <p:cNvSpPr/>
          <p:nvPr/>
        </p:nvSpPr>
        <p:spPr>
          <a:xfrm rot="5400000">
            <a:off x="6346538" y="4049618"/>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35" name="Google Shape;435;p7"/>
          <p:cNvSpPr/>
          <p:nvPr/>
        </p:nvSpPr>
        <p:spPr>
          <a:xfrm rot="5400000">
            <a:off x="2223073" y="40449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36" name="Google Shape;436;p7"/>
          <p:cNvSpPr/>
          <p:nvPr/>
        </p:nvSpPr>
        <p:spPr>
          <a:xfrm rot="5400000">
            <a:off x="1832190" y="4044916"/>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37" name="Google Shape;437;p7"/>
          <p:cNvSpPr/>
          <p:nvPr/>
        </p:nvSpPr>
        <p:spPr>
          <a:xfrm rot="5400000">
            <a:off x="1373273" y="504852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438" name="Google Shape;438;p7"/>
          <p:cNvCxnSpPr>
            <a:stCxn id="434" idx="6"/>
            <a:endCxn id="437" idx="2"/>
          </p:cNvCxnSpPr>
          <p:nvPr/>
        </p:nvCxnSpPr>
        <p:spPr>
          <a:xfrm flipH="1">
            <a:off x="1536095" y="4374539"/>
            <a:ext cx="4973400" cy="672900"/>
          </a:xfrm>
          <a:prstGeom prst="straightConnector1">
            <a:avLst/>
          </a:prstGeom>
          <a:noFill/>
          <a:ln w="28575" cap="flat" cmpd="sng">
            <a:solidFill>
              <a:srgbClr val="7F7F7F"/>
            </a:solidFill>
            <a:prstDash val="solid"/>
            <a:round/>
            <a:headEnd type="none" w="sm" len="sm"/>
            <a:tailEnd type="none" w="sm" len="sm"/>
          </a:ln>
        </p:spPr>
      </p:cxnSp>
      <p:cxnSp>
        <p:nvCxnSpPr>
          <p:cNvPr id="439" name="Google Shape;439;p7"/>
          <p:cNvCxnSpPr>
            <a:stCxn id="435" idx="6"/>
            <a:endCxn id="437" idx="2"/>
          </p:cNvCxnSpPr>
          <p:nvPr/>
        </p:nvCxnSpPr>
        <p:spPr>
          <a:xfrm flipH="1">
            <a:off x="1536130" y="4369837"/>
            <a:ext cx="849900" cy="677700"/>
          </a:xfrm>
          <a:prstGeom prst="straightConnector1">
            <a:avLst/>
          </a:prstGeom>
          <a:noFill/>
          <a:ln w="28575" cap="flat" cmpd="sng">
            <a:solidFill>
              <a:srgbClr val="7F7F7F"/>
            </a:solidFill>
            <a:prstDash val="solid"/>
            <a:round/>
            <a:headEnd type="none" w="sm" len="sm"/>
            <a:tailEnd type="none" w="sm" len="sm"/>
          </a:ln>
        </p:spPr>
      </p:cxnSp>
      <p:cxnSp>
        <p:nvCxnSpPr>
          <p:cNvPr id="440" name="Google Shape;440;p7"/>
          <p:cNvCxnSpPr>
            <a:stCxn id="436" idx="6"/>
            <a:endCxn id="437" idx="2"/>
          </p:cNvCxnSpPr>
          <p:nvPr/>
        </p:nvCxnSpPr>
        <p:spPr>
          <a:xfrm flipH="1">
            <a:off x="1536147" y="4369837"/>
            <a:ext cx="459000" cy="677700"/>
          </a:xfrm>
          <a:prstGeom prst="straightConnector1">
            <a:avLst/>
          </a:prstGeom>
          <a:noFill/>
          <a:ln w="28575" cap="flat" cmpd="sng">
            <a:solidFill>
              <a:srgbClr val="7F7F7F"/>
            </a:solidFill>
            <a:prstDash val="solid"/>
            <a:round/>
            <a:headEnd type="none" w="sm" len="sm"/>
            <a:tailEnd type="none" w="sm" len="sm"/>
          </a:ln>
        </p:spPr>
      </p:cxnSp>
      <p:cxnSp>
        <p:nvCxnSpPr>
          <p:cNvPr id="441" name="Google Shape;441;p7"/>
          <p:cNvCxnSpPr>
            <a:stCxn id="433" idx="6"/>
            <a:endCxn id="434" idx="2"/>
          </p:cNvCxnSpPr>
          <p:nvPr/>
        </p:nvCxnSpPr>
        <p:spPr>
          <a:xfrm>
            <a:off x="1995147" y="3554923"/>
            <a:ext cx="4514400" cy="493800"/>
          </a:xfrm>
          <a:prstGeom prst="straightConnector1">
            <a:avLst/>
          </a:prstGeom>
          <a:noFill/>
          <a:ln w="28575" cap="flat" cmpd="sng">
            <a:solidFill>
              <a:srgbClr val="7F7F7F"/>
            </a:solidFill>
            <a:prstDash val="solid"/>
            <a:round/>
            <a:headEnd type="none" w="sm" len="sm"/>
            <a:tailEnd type="none" w="sm" len="sm"/>
          </a:ln>
        </p:spPr>
      </p:cxnSp>
      <p:cxnSp>
        <p:nvCxnSpPr>
          <p:cNvPr id="442" name="Google Shape;442;p7"/>
          <p:cNvCxnSpPr>
            <a:stCxn id="433" idx="6"/>
            <a:endCxn id="435" idx="2"/>
          </p:cNvCxnSpPr>
          <p:nvPr/>
        </p:nvCxnSpPr>
        <p:spPr>
          <a:xfrm>
            <a:off x="1995147" y="3554923"/>
            <a:ext cx="390900" cy="489000"/>
          </a:xfrm>
          <a:prstGeom prst="straightConnector1">
            <a:avLst/>
          </a:prstGeom>
          <a:noFill/>
          <a:ln w="28575" cap="flat" cmpd="sng">
            <a:solidFill>
              <a:srgbClr val="7F7F7F"/>
            </a:solidFill>
            <a:prstDash val="solid"/>
            <a:round/>
            <a:headEnd type="none" w="sm" len="sm"/>
            <a:tailEnd type="none" w="sm" len="sm"/>
          </a:ln>
        </p:spPr>
      </p:cxnSp>
      <p:cxnSp>
        <p:nvCxnSpPr>
          <p:cNvPr id="443" name="Google Shape;443;p7"/>
          <p:cNvCxnSpPr>
            <a:stCxn id="433" idx="6"/>
            <a:endCxn id="436" idx="2"/>
          </p:cNvCxnSpPr>
          <p:nvPr/>
        </p:nvCxnSpPr>
        <p:spPr>
          <a:xfrm>
            <a:off x="1995147" y="3554923"/>
            <a:ext cx="0" cy="489000"/>
          </a:xfrm>
          <a:prstGeom prst="straightConnector1">
            <a:avLst/>
          </a:prstGeom>
          <a:noFill/>
          <a:ln w="28575" cap="flat" cmpd="sng">
            <a:solidFill>
              <a:srgbClr val="7F7F7F"/>
            </a:solidFill>
            <a:prstDash val="solid"/>
            <a:round/>
            <a:headEnd type="none" w="sm" len="sm"/>
            <a:tailEnd type="none" w="sm" len="sm"/>
          </a:ln>
        </p:spPr>
      </p:cxnSp>
      <p:cxnSp>
        <p:nvCxnSpPr>
          <p:cNvPr id="444" name="Google Shape;444;p7"/>
          <p:cNvCxnSpPr>
            <a:stCxn id="431" idx="6"/>
            <a:endCxn id="434" idx="2"/>
          </p:cNvCxnSpPr>
          <p:nvPr/>
        </p:nvCxnSpPr>
        <p:spPr>
          <a:xfrm>
            <a:off x="6509495" y="3559625"/>
            <a:ext cx="0" cy="489000"/>
          </a:xfrm>
          <a:prstGeom prst="straightConnector1">
            <a:avLst/>
          </a:prstGeom>
          <a:noFill/>
          <a:ln w="28575" cap="flat" cmpd="sng">
            <a:solidFill>
              <a:srgbClr val="7F7F7F"/>
            </a:solidFill>
            <a:prstDash val="solid"/>
            <a:round/>
            <a:headEnd type="none" w="sm" len="sm"/>
            <a:tailEnd type="none" w="sm" len="sm"/>
          </a:ln>
        </p:spPr>
      </p:cxnSp>
      <p:cxnSp>
        <p:nvCxnSpPr>
          <p:cNvPr id="445" name="Google Shape;445;p7"/>
          <p:cNvCxnSpPr>
            <a:stCxn id="431" idx="6"/>
            <a:endCxn id="435" idx="2"/>
          </p:cNvCxnSpPr>
          <p:nvPr/>
        </p:nvCxnSpPr>
        <p:spPr>
          <a:xfrm flipH="1">
            <a:off x="2385995" y="3559625"/>
            <a:ext cx="4123500" cy="484200"/>
          </a:xfrm>
          <a:prstGeom prst="straightConnector1">
            <a:avLst/>
          </a:prstGeom>
          <a:noFill/>
          <a:ln w="28575" cap="flat" cmpd="sng">
            <a:solidFill>
              <a:srgbClr val="7F7F7F"/>
            </a:solidFill>
            <a:prstDash val="solid"/>
            <a:round/>
            <a:headEnd type="none" w="sm" len="sm"/>
            <a:tailEnd type="none" w="sm" len="sm"/>
          </a:ln>
        </p:spPr>
      </p:cxnSp>
      <p:cxnSp>
        <p:nvCxnSpPr>
          <p:cNvPr id="446" name="Google Shape;446;p7"/>
          <p:cNvCxnSpPr>
            <a:stCxn id="431" idx="6"/>
            <a:endCxn id="436" idx="2"/>
          </p:cNvCxnSpPr>
          <p:nvPr/>
        </p:nvCxnSpPr>
        <p:spPr>
          <a:xfrm flipH="1">
            <a:off x="1995095" y="3559625"/>
            <a:ext cx="4514400" cy="484200"/>
          </a:xfrm>
          <a:prstGeom prst="straightConnector1">
            <a:avLst/>
          </a:prstGeom>
          <a:noFill/>
          <a:ln w="28575" cap="flat" cmpd="sng">
            <a:solidFill>
              <a:srgbClr val="7F7F7F"/>
            </a:solidFill>
            <a:prstDash val="solid"/>
            <a:round/>
            <a:headEnd type="none" w="sm" len="sm"/>
            <a:tailEnd type="none" w="sm" len="sm"/>
          </a:ln>
        </p:spPr>
      </p:cxnSp>
      <p:cxnSp>
        <p:nvCxnSpPr>
          <p:cNvPr id="447" name="Google Shape;447;p7"/>
          <p:cNvCxnSpPr>
            <a:stCxn id="432" idx="6"/>
            <a:endCxn id="434" idx="2"/>
          </p:cNvCxnSpPr>
          <p:nvPr/>
        </p:nvCxnSpPr>
        <p:spPr>
          <a:xfrm>
            <a:off x="2386030" y="3554923"/>
            <a:ext cx="4123500" cy="493800"/>
          </a:xfrm>
          <a:prstGeom prst="straightConnector1">
            <a:avLst/>
          </a:prstGeom>
          <a:noFill/>
          <a:ln w="28575" cap="flat" cmpd="sng">
            <a:solidFill>
              <a:srgbClr val="7F7F7F"/>
            </a:solidFill>
            <a:prstDash val="solid"/>
            <a:round/>
            <a:headEnd type="none" w="sm" len="sm"/>
            <a:tailEnd type="none" w="sm" len="sm"/>
          </a:ln>
        </p:spPr>
      </p:cxnSp>
      <p:cxnSp>
        <p:nvCxnSpPr>
          <p:cNvPr id="448" name="Google Shape;448;p7"/>
          <p:cNvCxnSpPr>
            <a:stCxn id="432" idx="6"/>
            <a:endCxn id="435" idx="2"/>
          </p:cNvCxnSpPr>
          <p:nvPr/>
        </p:nvCxnSpPr>
        <p:spPr>
          <a:xfrm>
            <a:off x="2386030" y="3554923"/>
            <a:ext cx="0" cy="489000"/>
          </a:xfrm>
          <a:prstGeom prst="straightConnector1">
            <a:avLst/>
          </a:prstGeom>
          <a:noFill/>
          <a:ln w="28575" cap="flat" cmpd="sng">
            <a:solidFill>
              <a:srgbClr val="7F7F7F"/>
            </a:solidFill>
            <a:prstDash val="solid"/>
            <a:round/>
            <a:headEnd type="none" w="sm" len="sm"/>
            <a:tailEnd type="none" w="sm" len="sm"/>
          </a:ln>
        </p:spPr>
      </p:cxnSp>
      <p:cxnSp>
        <p:nvCxnSpPr>
          <p:cNvPr id="449" name="Google Shape;449;p7"/>
          <p:cNvCxnSpPr>
            <a:stCxn id="432" idx="6"/>
            <a:endCxn id="436" idx="2"/>
          </p:cNvCxnSpPr>
          <p:nvPr/>
        </p:nvCxnSpPr>
        <p:spPr>
          <a:xfrm flipH="1">
            <a:off x="1995130" y="3554923"/>
            <a:ext cx="390900" cy="489000"/>
          </a:xfrm>
          <a:prstGeom prst="straightConnector1">
            <a:avLst/>
          </a:prstGeom>
          <a:noFill/>
          <a:ln w="28575" cap="flat" cmpd="sng">
            <a:solidFill>
              <a:srgbClr val="7F7F7F"/>
            </a:solidFill>
            <a:prstDash val="solid"/>
            <a:round/>
            <a:headEnd type="none" w="sm" len="sm"/>
            <a:tailEnd type="none" w="sm" len="sm"/>
          </a:ln>
        </p:spPr>
      </p:cxnSp>
      <p:sp>
        <p:nvSpPr>
          <p:cNvPr id="450" name="Google Shape;450;p7"/>
          <p:cNvSpPr/>
          <p:nvPr/>
        </p:nvSpPr>
        <p:spPr>
          <a:xfrm rot="5400000">
            <a:off x="1996189" y="504389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1" name="Google Shape;451;p7"/>
          <p:cNvSpPr/>
          <p:nvPr/>
        </p:nvSpPr>
        <p:spPr>
          <a:xfrm rot="5400000">
            <a:off x="2621408" y="504852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2" name="Google Shape;452;p7"/>
          <p:cNvSpPr/>
          <p:nvPr/>
        </p:nvSpPr>
        <p:spPr>
          <a:xfrm rot="5400000">
            <a:off x="3244324" y="504389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3" name="Google Shape;453;p7"/>
          <p:cNvSpPr/>
          <p:nvPr/>
        </p:nvSpPr>
        <p:spPr>
          <a:xfrm rot="5400000">
            <a:off x="3895491" y="504852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4" name="Google Shape;454;p7"/>
          <p:cNvSpPr/>
          <p:nvPr/>
        </p:nvSpPr>
        <p:spPr>
          <a:xfrm rot="5400000">
            <a:off x="4518407" y="504389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5" name="Google Shape;455;p7"/>
          <p:cNvSpPr/>
          <p:nvPr/>
        </p:nvSpPr>
        <p:spPr>
          <a:xfrm rot="5400000">
            <a:off x="5140311" y="505703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6" name="Google Shape;456;p7"/>
          <p:cNvSpPr/>
          <p:nvPr/>
        </p:nvSpPr>
        <p:spPr>
          <a:xfrm rot="5400000">
            <a:off x="5763227" y="5052405"/>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7" name="Google Shape;457;p7"/>
          <p:cNvSpPr/>
          <p:nvPr/>
        </p:nvSpPr>
        <p:spPr>
          <a:xfrm rot="5400000">
            <a:off x="6385131" y="504852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458" name="Google Shape;458;p7"/>
          <p:cNvSpPr/>
          <p:nvPr/>
        </p:nvSpPr>
        <p:spPr>
          <a:xfrm rot="5400000">
            <a:off x="7008047" y="504389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459" name="Google Shape;459;p7"/>
          <p:cNvCxnSpPr>
            <a:stCxn id="436" idx="6"/>
            <a:endCxn id="450" idx="2"/>
          </p:cNvCxnSpPr>
          <p:nvPr/>
        </p:nvCxnSpPr>
        <p:spPr>
          <a:xfrm>
            <a:off x="1995147" y="4369837"/>
            <a:ext cx="164100" cy="673200"/>
          </a:xfrm>
          <a:prstGeom prst="straightConnector1">
            <a:avLst/>
          </a:prstGeom>
          <a:noFill/>
          <a:ln w="28575" cap="flat" cmpd="sng">
            <a:solidFill>
              <a:srgbClr val="7F7F7F"/>
            </a:solidFill>
            <a:prstDash val="solid"/>
            <a:round/>
            <a:headEnd type="none" w="sm" len="sm"/>
            <a:tailEnd type="none" w="sm" len="sm"/>
          </a:ln>
        </p:spPr>
      </p:cxnSp>
      <p:cxnSp>
        <p:nvCxnSpPr>
          <p:cNvPr id="460" name="Google Shape;460;p7"/>
          <p:cNvCxnSpPr>
            <a:stCxn id="435" idx="6"/>
            <a:endCxn id="450" idx="2"/>
          </p:cNvCxnSpPr>
          <p:nvPr/>
        </p:nvCxnSpPr>
        <p:spPr>
          <a:xfrm flipH="1">
            <a:off x="2159230" y="4369837"/>
            <a:ext cx="226800" cy="673200"/>
          </a:xfrm>
          <a:prstGeom prst="straightConnector1">
            <a:avLst/>
          </a:prstGeom>
          <a:noFill/>
          <a:ln w="28575" cap="flat" cmpd="sng">
            <a:solidFill>
              <a:srgbClr val="7F7F7F"/>
            </a:solidFill>
            <a:prstDash val="solid"/>
            <a:round/>
            <a:headEnd type="none" w="sm" len="sm"/>
            <a:tailEnd type="none" w="sm" len="sm"/>
          </a:ln>
        </p:spPr>
      </p:cxnSp>
      <p:cxnSp>
        <p:nvCxnSpPr>
          <p:cNvPr id="461" name="Google Shape;461;p7"/>
          <p:cNvCxnSpPr>
            <a:stCxn id="434" idx="6"/>
            <a:endCxn id="450" idx="2"/>
          </p:cNvCxnSpPr>
          <p:nvPr/>
        </p:nvCxnSpPr>
        <p:spPr>
          <a:xfrm flipH="1">
            <a:off x="2159195" y="4374539"/>
            <a:ext cx="4350300" cy="668400"/>
          </a:xfrm>
          <a:prstGeom prst="straightConnector1">
            <a:avLst/>
          </a:prstGeom>
          <a:noFill/>
          <a:ln w="28575" cap="flat" cmpd="sng">
            <a:solidFill>
              <a:srgbClr val="7F7F7F"/>
            </a:solidFill>
            <a:prstDash val="solid"/>
            <a:round/>
            <a:headEnd type="none" w="sm" len="sm"/>
            <a:tailEnd type="none" w="sm" len="sm"/>
          </a:ln>
        </p:spPr>
      </p:cxnSp>
      <p:cxnSp>
        <p:nvCxnSpPr>
          <p:cNvPr id="462" name="Google Shape;462;p7"/>
          <p:cNvCxnSpPr>
            <a:stCxn id="435" idx="6"/>
            <a:endCxn id="451" idx="2"/>
          </p:cNvCxnSpPr>
          <p:nvPr/>
        </p:nvCxnSpPr>
        <p:spPr>
          <a:xfrm>
            <a:off x="2386030" y="4369837"/>
            <a:ext cx="398400" cy="677700"/>
          </a:xfrm>
          <a:prstGeom prst="straightConnector1">
            <a:avLst/>
          </a:prstGeom>
          <a:noFill/>
          <a:ln w="28575" cap="flat" cmpd="sng">
            <a:solidFill>
              <a:srgbClr val="7F7F7F"/>
            </a:solidFill>
            <a:prstDash val="solid"/>
            <a:round/>
            <a:headEnd type="none" w="sm" len="sm"/>
            <a:tailEnd type="none" w="sm" len="sm"/>
          </a:ln>
        </p:spPr>
      </p:cxnSp>
      <p:cxnSp>
        <p:nvCxnSpPr>
          <p:cNvPr id="463" name="Google Shape;463;p7"/>
          <p:cNvCxnSpPr>
            <a:stCxn id="436" idx="6"/>
            <a:endCxn id="451" idx="2"/>
          </p:cNvCxnSpPr>
          <p:nvPr/>
        </p:nvCxnSpPr>
        <p:spPr>
          <a:xfrm>
            <a:off x="1995147" y="4369837"/>
            <a:ext cx="789300" cy="677700"/>
          </a:xfrm>
          <a:prstGeom prst="straightConnector1">
            <a:avLst/>
          </a:prstGeom>
          <a:noFill/>
          <a:ln w="28575" cap="flat" cmpd="sng">
            <a:solidFill>
              <a:srgbClr val="7F7F7F"/>
            </a:solidFill>
            <a:prstDash val="solid"/>
            <a:round/>
            <a:headEnd type="none" w="sm" len="sm"/>
            <a:tailEnd type="none" w="sm" len="sm"/>
          </a:ln>
        </p:spPr>
      </p:cxnSp>
      <p:cxnSp>
        <p:nvCxnSpPr>
          <p:cNvPr id="464" name="Google Shape;464;p7"/>
          <p:cNvCxnSpPr>
            <a:stCxn id="434" idx="6"/>
            <a:endCxn id="451" idx="2"/>
          </p:cNvCxnSpPr>
          <p:nvPr/>
        </p:nvCxnSpPr>
        <p:spPr>
          <a:xfrm flipH="1">
            <a:off x="2784395" y="4374539"/>
            <a:ext cx="3725100" cy="672900"/>
          </a:xfrm>
          <a:prstGeom prst="straightConnector1">
            <a:avLst/>
          </a:prstGeom>
          <a:noFill/>
          <a:ln w="28575" cap="flat" cmpd="sng">
            <a:solidFill>
              <a:srgbClr val="7F7F7F"/>
            </a:solidFill>
            <a:prstDash val="solid"/>
            <a:round/>
            <a:headEnd type="none" w="sm" len="sm"/>
            <a:tailEnd type="none" w="sm" len="sm"/>
          </a:ln>
        </p:spPr>
      </p:cxnSp>
      <p:cxnSp>
        <p:nvCxnSpPr>
          <p:cNvPr id="465" name="Google Shape;465;p7"/>
          <p:cNvCxnSpPr>
            <a:stCxn id="436" idx="6"/>
            <a:endCxn id="452" idx="2"/>
          </p:cNvCxnSpPr>
          <p:nvPr/>
        </p:nvCxnSpPr>
        <p:spPr>
          <a:xfrm>
            <a:off x="1995147" y="4369837"/>
            <a:ext cx="1412100" cy="673200"/>
          </a:xfrm>
          <a:prstGeom prst="straightConnector1">
            <a:avLst/>
          </a:prstGeom>
          <a:noFill/>
          <a:ln w="28575" cap="flat" cmpd="sng">
            <a:solidFill>
              <a:srgbClr val="7F7F7F"/>
            </a:solidFill>
            <a:prstDash val="solid"/>
            <a:round/>
            <a:headEnd type="none" w="sm" len="sm"/>
            <a:tailEnd type="none" w="sm" len="sm"/>
          </a:ln>
        </p:spPr>
      </p:cxnSp>
      <p:cxnSp>
        <p:nvCxnSpPr>
          <p:cNvPr id="466" name="Google Shape;466;p7"/>
          <p:cNvCxnSpPr>
            <a:stCxn id="435" idx="6"/>
            <a:endCxn id="452" idx="2"/>
          </p:cNvCxnSpPr>
          <p:nvPr/>
        </p:nvCxnSpPr>
        <p:spPr>
          <a:xfrm>
            <a:off x="2386030" y="4369837"/>
            <a:ext cx="1021200" cy="673200"/>
          </a:xfrm>
          <a:prstGeom prst="straightConnector1">
            <a:avLst/>
          </a:prstGeom>
          <a:noFill/>
          <a:ln w="28575" cap="flat" cmpd="sng">
            <a:solidFill>
              <a:srgbClr val="7F7F7F"/>
            </a:solidFill>
            <a:prstDash val="solid"/>
            <a:round/>
            <a:headEnd type="none" w="sm" len="sm"/>
            <a:tailEnd type="none" w="sm" len="sm"/>
          </a:ln>
        </p:spPr>
      </p:cxnSp>
      <p:cxnSp>
        <p:nvCxnSpPr>
          <p:cNvPr id="467" name="Google Shape;467;p7"/>
          <p:cNvCxnSpPr>
            <a:stCxn id="434" idx="6"/>
            <a:endCxn id="452" idx="2"/>
          </p:cNvCxnSpPr>
          <p:nvPr/>
        </p:nvCxnSpPr>
        <p:spPr>
          <a:xfrm flipH="1">
            <a:off x="3407195" y="4374539"/>
            <a:ext cx="3102300" cy="668400"/>
          </a:xfrm>
          <a:prstGeom prst="straightConnector1">
            <a:avLst/>
          </a:prstGeom>
          <a:noFill/>
          <a:ln w="28575" cap="flat" cmpd="sng">
            <a:solidFill>
              <a:srgbClr val="7F7F7F"/>
            </a:solidFill>
            <a:prstDash val="solid"/>
            <a:round/>
            <a:headEnd type="none" w="sm" len="sm"/>
            <a:tailEnd type="none" w="sm" len="sm"/>
          </a:ln>
        </p:spPr>
      </p:cxnSp>
      <p:cxnSp>
        <p:nvCxnSpPr>
          <p:cNvPr id="468" name="Google Shape;468;p7"/>
          <p:cNvCxnSpPr>
            <a:stCxn id="436" idx="6"/>
            <a:endCxn id="453" idx="2"/>
          </p:cNvCxnSpPr>
          <p:nvPr/>
        </p:nvCxnSpPr>
        <p:spPr>
          <a:xfrm>
            <a:off x="1995147" y="4369837"/>
            <a:ext cx="2063400" cy="677700"/>
          </a:xfrm>
          <a:prstGeom prst="straightConnector1">
            <a:avLst/>
          </a:prstGeom>
          <a:noFill/>
          <a:ln w="28575" cap="flat" cmpd="sng">
            <a:solidFill>
              <a:srgbClr val="7F7F7F"/>
            </a:solidFill>
            <a:prstDash val="solid"/>
            <a:round/>
            <a:headEnd type="none" w="sm" len="sm"/>
            <a:tailEnd type="none" w="sm" len="sm"/>
          </a:ln>
        </p:spPr>
      </p:cxnSp>
      <p:cxnSp>
        <p:nvCxnSpPr>
          <p:cNvPr id="469" name="Google Shape;469;p7"/>
          <p:cNvCxnSpPr>
            <a:stCxn id="435" idx="6"/>
            <a:endCxn id="453" idx="2"/>
          </p:cNvCxnSpPr>
          <p:nvPr/>
        </p:nvCxnSpPr>
        <p:spPr>
          <a:xfrm>
            <a:off x="2386030" y="4369837"/>
            <a:ext cx="1672500" cy="677700"/>
          </a:xfrm>
          <a:prstGeom prst="straightConnector1">
            <a:avLst/>
          </a:prstGeom>
          <a:noFill/>
          <a:ln w="28575" cap="flat" cmpd="sng">
            <a:solidFill>
              <a:srgbClr val="7F7F7F"/>
            </a:solidFill>
            <a:prstDash val="solid"/>
            <a:round/>
            <a:headEnd type="none" w="sm" len="sm"/>
            <a:tailEnd type="none" w="sm" len="sm"/>
          </a:ln>
        </p:spPr>
      </p:cxnSp>
      <p:cxnSp>
        <p:nvCxnSpPr>
          <p:cNvPr id="470" name="Google Shape;470;p7"/>
          <p:cNvCxnSpPr>
            <a:stCxn id="434" idx="6"/>
            <a:endCxn id="453" idx="2"/>
          </p:cNvCxnSpPr>
          <p:nvPr/>
        </p:nvCxnSpPr>
        <p:spPr>
          <a:xfrm flipH="1">
            <a:off x="4058495" y="4374539"/>
            <a:ext cx="2451000" cy="672900"/>
          </a:xfrm>
          <a:prstGeom prst="straightConnector1">
            <a:avLst/>
          </a:prstGeom>
          <a:noFill/>
          <a:ln w="28575" cap="flat" cmpd="sng">
            <a:solidFill>
              <a:srgbClr val="7F7F7F"/>
            </a:solidFill>
            <a:prstDash val="solid"/>
            <a:round/>
            <a:headEnd type="none" w="sm" len="sm"/>
            <a:tailEnd type="none" w="sm" len="sm"/>
          </a:ln>
        </p:spPr>
      </p:cxnSp>
      <p:cxnSp>
        <p:nvCxnSpPr>
          <p:cNvPr id="471" name="Google Shape;471;p7"/>
          <p:cNvCxnSpPr>
            <a:stCxn id="435" idx="6"/>
            <a:endCxn id="454" idx="2"/>
          </p:cNvCxnSpPr>
          <p:nvPr/>
        </p:nvCxnSpPr>
        <p:spPr>
          <a:xfrm>
            <a:off x="2386030" y="4369837"/>
            <a:ext cx="2295300" cy="673200"/>
          </a:xfrm>
          <a:prstGeom prst="straightConnector1">
            <a:avLst/>
          </a:prstGeom>
          <a:noFill/>
          <a:ln w="28575" cap="flat" cmpd="sng">
            <a:solidFill>
              <a:srgbClr val="7F7F7F"/>
            </a:solidFill>
            <a:prstDash val="solid"/>
            <a:round/>
            <a:headEnd type="none" w="sm" len="sm"/>
            <a:tailEnd type="none" w="sm" len="sm"/>
          </a:ln>
        </p:spPr>
      </p:cxnSp>
      <p:cxnSp>
        <p:nvCxnSpPr>
          <p:cNvPr id="472" name="Google Shape;472;p7"/>
          <p:cNvCxnSpPr>
            <a:stCxn id="436" idx="6"/>
            <a:endCxn id="454" idx="2"/>
          </p:cNvCxnSpPr>
          <p:nvPr/>
        </p:nvCxnSpPr>
        <p:spPr>
          <a:xfrm>
            <a:off x="1995147" y="4369837"/>
            <a:ext cx="2686200" cy="673200"/>
          </a:xfrm>
          <a:prstGeom prst="straightConnector1">
            <a:avLst/>
          </a:prstGeom>
          <a:noFill/>
          <a:ln w="28575" cap="flat" cmpd="sng">
            <a:solidFill>
              <a:srgbClr val="7F7F7F"/>
            </a:solidFill>
            <a:prstDash val="solid"/>
            <a:round/>
            <a:headEnd type="none" w="sm" len="sm"/>
            <a:tailEnd type="none" w="sm" len="sm"/>
          </a:ln>
        </p:spPr>
      </p:cxnSp>
      <p:cxnSp>
        <p:nvCxnSpPr>
          <p:cNvPr id="473" name="Google Shape;473;p7"/>
          <p:cNvCxnSpPr>
            <a:stCxn id="434" idx="6"/>
            <a:endCxn id="454" idx="2"/>
          </p:cNvCxnSpPr>
          <p:nvPr/>
        </p:nvCxnSpPr>
        <p:spPr>
          <a:xfrm flipH="1">
            <a:off x="4681295" y="4374539"/>
            <a:ext cx="1828200" cy="668400"/>
          </a:xfrm>
          <a:prstGeom prst="straightConnector1">
            <a:avLst/>
          </a:prstGeom>
          <a:noFill/>
          <a:ln w="28575" cap="flat" cmpd="sng">
            <a:solidFill>
              <a:srgbClr val="7F7F7F"/>
            </a:solidFill>
            <a:prstDash val="solid"/>
            <a:round/>
            <a:headEnd type="none" w="sm" len="sm"/>
            <a:tailEnd type="none" w="sm" len="sm"/>
          </a:ln>
        </p:spPr>
      </p:cxnSp>
      <p:cxnSp>
        <p:nvCxnSpPr>
          <p:cNvPr id="474" name="Google Shape;474;p7"/>
          <p:cNvCxnSpPr>
            <a:stCxn id="436" idx="6"/>
            <a:endCxn id="455" idx="2"/>
          </p:cNvCxnSpPr>
          <p:nvPr/>
        </p:nvCxnSpPr>
        <p:spPr>
          <a:xfrm>
            <a:off x="1995147" y="4369837"/>
            <a:ext cx="3308100" cy="686100"/>
          </a:xfrm>
          <a:prstGeom prst="straightConnector1">
            <a:avLst/>
          </a:prstGeom>
          <a:noFill/>
          <a:ln w="28575" cap="flat" cmpd="sng">
            <a:solidFill>
              <a:srgbClr val="7F7F7F"/>
            </a:solidFill>
            <a:prstDash val="solid"/>
            <a:round/>
            <a:headEnd type="none" w="sm" len="sm"/>
            <a:tailEnd type="none" w="sm" len="sm"/>
          </a:ln>
        </p:spPr>
      </p:cxnSp>
      <p:cxnSp>
        <p:nvCxnSpPr>
          <p:cNvPr id="475" name="Google Shape;475;p7"/>
          <p:cNvCxnSpPr>
            <a:stCxn id="435" idx="6"/>
            <a:endCxn id="455" idx="2"/>
          </p:cNvCxnSpPr>
          <p:nvPr/>
        </p:nvCxnSpPr>
        <p:spPr>
          <a:xfrm>
            <a:off x="2386030" y="4369837"/>
            <a:ext cx="2917200" cy="686100"/>
          </a:xfrm>
          <a:prstGeom prst="straightConnector1">
            <a:avLst/>
          </a:prstGeom>
          <a:noFill/>
          <a:ln w="28575" cap="flat" cmpd="sng">
            <a:solidFill>
              <a:srgbClr val="7F7F7F"/>
            </a:solidFill>
            <a:prstDash val="solid"/>
            <a:round/>
            <a:headEnd type="none" w="sm" len="sm"/>
            <a:tailEnd type="none" w="sm" len="sm"/>
          </a:ln>
        </p:spPr>
      </p:cxnSp>
      <p:cxnSp>
        <p:nvCxnSpPr>
          <p:cNvPr id="476" name="Google Shape;476;p7"/>
          <p:cNvCxnSpPr>
            <a:stCxn id="434" idx="6"/>
            <a:endCxn id="455" idx="2"/>
          </p:cNvCxnSpPr>
          <p:nvPr/>
        </p:nvCxnSpPr>
        <p:spPr>
          <a:xfrm flipH="1">
            <a:off x="5303195" y="4374539"/>
            <a:ext cx="1206300" cy="681600"/>
          </a:xfrm>
          <a:prstGeom prst="straightConnector1">
            <a:avLst/>
          </a:prstGeom>
          <a:noFill/>
          <a:ln w="28575" cap="flat" cmpd="sng">
            <a:solidFill>
              <a:srgbClr val="7F7F7F"/>
            </a:solidFill>
            <a:prstDash val="solid"/>
            <a:round/>
            <a:headEnd type="none" w="sm" len="sm"/>
            <a:tailEnd type="none" w="sm" len="sm"/>
          </a:ln>
        </p:spPr>
      </p:cxnSp>
      <p:cxnSp>
        <p:nvCxnSpPr>
          <p:cNvPr id="477" name="Google Shape;477;p7"/>
          <p:cNvCxnSpPr>
            <a:stCxn id="436" idx="6"/>
            <a:endCxn id="456" idx="2"/>
          </p:cNvCxnSpPr>
          <p:nvPr/>
        </p:nvCxnSpPr>
        <p:spPr>
          <a:xfrm>
            <a:off x="1995147" y="4369837"/>
            <a:ext cx="3930900" cy="681600"/>
          </a:xfrm>
          <a:prstGeom prst="straightConnector1">
            <a:avLst/>
          </a:prstGeom>
          <a:noFill/>
          <a:ln w="28575" cap="flat" cmpd="sng">
            <a:solidFill>
              <a:srgbClr val="7F7F7F"/>
            </a:solidFill>
            <a:prstDash val="solid"/>
            <a:round/>
            <a:headEnd type="none" w="sm" len="sm"/>
            <a:tailEnd type="none" w="sm" len="sm"/>
          </a:ln>
        </p:spPr>
      </p:cxnSp>
      <p:cxnSp>
        <p:nvCxnSpPr>
          <p:cNvPr id="478" name="Google Shape;478;p7"/>
          <p:cNvCxnSpPr>
            <a:stCxn id="435" idx="6"/>
            <a:endCxn id="456" idx="2"/>
          </p:cNvCxnSpPr>
          <p:nvPr/>
        </p:nvCxnSpPr>
        <p:spPr>
          <a:xfrm>
            <a:off x="2386030" y="4369837"/>
            <a:ext cx="3540300" cy="681600"/>
          </a:xfrm>
          <a:prstGeom prst="straightConnector1">
            <a:avLst/>
          </a:prstGeom>
          <a:noFill/>
          <a:ln w="28575" cap="flat" cmpd="sng">
            <a:solidFill>
              <a:srgbClr val="7F7F7F"/>
            </a:solidFill>
            <a:prstDash val="solid"/>
            <a:round/>
            <a:headEnd type="none" w="sm" len="sm"/>
            <a:tailEnd type="none" w="sm" len="sm"/>
          </a:ln>
        </p:spPr>
      </p:cxnSp>
      <p:cxnSp>
        <p:nvCxnSpPr>
          <p:cNvPr id="479" name="Google Shape;479;p7"/>
          <p:cNvCxnSpPr>
            <a:stCxn id="434" idx="6"/>
            <a:endCxn id="456" idx="2"/>
          </p:cNvCxnSpPr>
          <p:nvPr/>
        </p:nvCxnSpPr>
        <p:spPr>
          <a:xfrm flipH="1">
            <a:off x="5926295" y="4374539"/>
            <a:ext cx="583200" cy="676800"/>
          </a:xfrm>
          <a:prstGeom prst="straightConnector1">
            <a:avLst/>
          </a:prstGeom>
          <a:noFill/>
          <a:ln w="28575" cap="flat" cmpd="sng">
            <a:solidFill>
              <a:srgbClr val="7F7F7F"/>
            </a:solidFill>
            <a:prstDash val="solid"/>
            <a:round/>
            <a:headEnd type="none" w="sm" len="sm"/>
            <a:tailEnd type="none" w="sm" len="sm"/>
          </a:ln>
        </p:spPr>
      </p:cxnSp>
      <p:cxnSp>
        <p:nvCxnSpPr>
          <p:cNvPr id="480" name="Google Shape;480;p7"/>
          <p:cNvCxnSpPr>
            <a:stCxn id="436" idx="6"/>
            <a:endCxn id="457" idx="2"/>
          </p:cNvCxnSpPr>
          <p:nvPr/>
        </p:nvCxnSpPr>
        <p:spPr>
          <a:xfrm>
            <a:off x="1995147" y="4369837"/>
            <a:ext cx="4552800" cy="677700"/>
          </a:xfrm>
          <a:prstGeom prst="straightConnector1">
            <a:avLst/>
          </a:prstGeom>
          <a:noFill/>
          <a:ln w="28575" cap="flat" cmpd="sng">
            <a:solidFill>
              <a:srgbClr val="7F7F7F"/>
            </a:solidFill>
            <a:prstDash val="solid"/>
            <a:round/>
            <a:headEnd type="none" w="sm" len="sm"/>
            <a:tailEnd type="none" w="sm" len="sm"/>
          </a:ln>
        </p:spPr>
      </p:cxnSp>
      <p:cxnSp>
        <p:nvCxnSpPr>
          <p:cNvPr id="481" name="Google Shape;481;p7"/>
          <p:cNvCxnSpPr>
            <a:stCxn id="435" idx="6"/>
            <a:endCxn id="457" idx="2"/>
          </p:cNvCxnSpPr>
          <p:nvPr/>
        </p:nvCxnSpPr>
        <p:spPr>
          <a:xfrm>
            <a:off x="2386030" y="4369837"/>
            <a:ext cx="4162200" cy="677700"/>
          </a:xfrm>
          <a:prstGeom prst="straightConnector1">
            <a:avLst/>
          </a:prstGeom>
          <a:noFill/>
          <a:ln w="28575" cap="flat" cmpd="sng">
            <a:solidFill>
              <a:srgbClr val="7F7F7F"/>
            </a:solidFill>
            <a:prstDash val="solid"/>
            <a:round/>
            <a:headEnd type="none" w="sm" len="sm"/>
            <a:tailEnd type="none" w="sm" len="sm"/>
          </a:ln>
        </p:spPr>
      </p:cxnSp>
      <p:cxnSp>
        <p:nvCxnSpPr>
          <p:cNvPr id="482" name="Google Shape;482;p7"/>
          <p:cNvCxnSpPr>
            <a:stCxn id="434" idx="6"/>
            <a:endCxn id="457" idx="2"/>
          </p:cNvCxnSpPr>
          <p:nvPr/>
        </p:nvCxnSpPr>
        <p:spPr>
          <a:xfrm>
            <a:off x="6509495" y="4374539"/>
            <a:ext cx="38700" cy="672900"/>
          </a:xfrm>
          <a:prstGeom prst="straightConnector1">
            <a:avLst/>
          </a:prstGeom>
          <a:noFill/>
          <a:ln w="28575" cap="flat" cmpd="sng">
            <a:solidFill>
              <a:srgbClr val="7F7F7F"/>
            </a:solidFill>
            <a:prstDash val="solid"/>
            <a:round/>
            <a:headEnd type="none" w="sm" len="sm"/>
            <a:tailEnd type="none" w="sm" len="sm"/>
          </a:ln>
        </p:spPr>
      </p:cxnSp>
      <p:cxnSp>
        <p:nvCxnSpPr>
          <p:cNvPr id="483" name="Google Shape;483;p7"/>
          <p:cNvCxnSpPr>
            <a:stCxn id="436" idx="6"/>
            <a:endCxn id="458" idx="2"/>
          </p:cNvCxnSpPr>
          <p:nvPr/>
        </p:nvCxnSpPr>
        <p:spPr>
          <a:xfrm>
            <a:off x="1995147" y="4369837"/>
            <a:ext cx="5175900" cy="673200"/>
          </a:xfrm>
          <a:prstGeom prst="straightConnector1">
            <a:avLst/>
          </a:prstGeom>
          <a:noFill/>
          <a:ln w="28575" cap="flat" cmpd="sng">
            <a:solidFill>
              <a:srgbClr val="7F7F7F"/>
            </a:solidFill>
            <a:prstDash val="solid"/>
            <a:round/>
            <a:headEnd type="none" w="sm" len="sm"/>
            <a:tailEnd type="none" w="sm" len="sm"/>
          </a:ln>
        </p:spPr>
      </p:cxnSp>
      <p:cxnSp>
        <p:nvCxnSpPr>
          <p:cNvPr id="484" name="Google Shape;484;p7"/>
          <p:cNvCxnSpPr>
            <a:stCxn id="435" idx="6"/>
            <a:endCxn id="458" idx="2"/>
          </p:cNvCxnSpPr>
          <p:nvPr/>
        </p:nvCxnSpPr>
        <p:spPr>
          <a:xfrm>
            <a:off x="2386030" y="4369837"/>
            <a:ext cx="4785000" cy="673200"/>
          </a:xfrm>
          <a:prstGeom prst="straightConnector1">
            <a:avLst/>
          </a:prstGeom>
          <a:noFill/>
          <a:ln w="28575" cap="flat" cmpd="sng">
            <a:solidFill>
              <a:srgbClr val="7F7F7F"/>
            </a:solidFill>
            <a:prstDash val="solid"/>
            <a:round/>
            <a:headEnd type="none" w="sm" len="sm"/>
            <a:tailEnd type="none" w="sm" len="sm"/>
          </a:ln>
        </p:spPr>
      </p:cxnSp>
      <p:cxnSp>
        <p:nvCxnSpPr>
          <p:cNvPr id="485" name="Google Shape;485;p7"/>
          <p:cNvCxnSpPr>
            <a:stCxn id="434" idx="6"/>
            <a:endCxn id="458" idx="2"/>
          </p:cNvCxnSpPr>
          <p:nvPr/>
        </p:nvCxnSpPr>
        <p:spPr>
          <a:xfrm>
            <a:off x="6509495" y="4374539"/>
            <a:ext cx="661500" cy="668400"/>
          </a:xfrm>
          <a:prstGeom prst="straightConnector1">
            <a:avLst/>
          </a:prstGeom>
          <a:noFill/>
          <a:ln w="28575" cap="flat" cmpd="sng">
            <a:solidFill>
              <a:srgbClr val="7F7F7F"/>
            </a:solidFill>
            <a:prstDash val="solid"/>
            <a:round/>
            <a:headEnd type="none" w="sm" len="sm"/>
            <a:tailEnd type="none" w="sm" len="sm"/>
          </a:ln>
        </p:spPr>
      </p:cxnSp>
      <p:pic>
        <p:nvPicPr>
          <p:cNvPr id="486" name="Google Shape;486;p7" descr="A picture containing drawing  Description automatically generated"/>
          <p:cNvPicPr preferRelativeResize="0"/>
          <p:nvPr/>
        </p:nvPicPr>
        <p:blipFill rotWithShape="1">
          <a:blip r:embed="rId3">
            <a:alphaModFix/>
          </a:blip>
          <a:srcRect/>
          <a:stretch/>
        </p:blipFill>
        <p:spPr>
          <a:xfrm>
            <a:off x="2167099" y="1741080"/>
            <a:ext cx="786731" cy="786731"/>
          </a:xfrm>
          <a:prstGeom prst="rect">
            <a:avLst/>
          </a:prstGeom>
          <a:noFill/>
          <a:ln>
            <a:noFill/>
          </a:ln>
        </p:spPr>
      </p:pic>
      <p:cxnSp>
        <p:nvCxnSpPr>
          <p:cNvPr id="487" name="Google Shape;487;p7"/>
          <p:cNvCxnSpPr/>
          <p:nvPr/>
        </p:nvCxnSpPr>
        <p:spPr>
          <a:xfrm>
            <a:off x="3034812" y="2157241"/>
            <a:ext cx="534433" cy="0"/>
          </a:xfrm>
          <a:prstGeom prst="straightConnector1">
            <a:avLst/>
          </a:prstGeom>
          <a:noFill/>
          <a:ln w="57150" cap="flat" cmpd="sng">
            <a:solidFill>
              <a:schemeClr val="accent4"/>
            </a:solidFill>
            <a:prstDash val="solid"/>
            <a:round/>
            <a:headEnd type="none" w="sm" len="sm"/>
            <a:tailEnd type="triangle" w="med" len="med"/>
          </a:ln>
        </p:spPr>
      </p:cxnSp>
      <p:sp>
        <p:nvSpPr>
          <p:cNvPr id="488" name="Google Shape;488;p7"/>
          <p:cNvSpPr txBox="1"/>
          <p:nvPr/>
        </p:nvSpPr>
        <p:spPr>
          <a:xfrm>
            <a:off x="3507819" y="1975197"/>
            <a:ext cx="1795449"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[ 0, 0, …, 0]</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489" name="Google Shape;489;p7"/>
          <p:cNvCxnSpPr>
            <a:endCxn id="433" idx="2"/>
          </p:cNvCxnSpPr>
          <p:nvPr/>
        </p:nvCxnSpPr>
        <p:spPr>
          <a:xfrm flipH="1">
            <a:off x="1995147" y="2402809"/>
            <a:ext cx="1901400" cy="826200"/>
          </a:xfrm>
          <a:prstGeom prst="straightConnector1">
            <a:avLst/>
          </a:prstGeom>
          <a:noFill/>
          <a:ln w="28575" cap="flat" cmpd="sng">
            <a:solidFill>
              <a:srgbClr val="7F7F7F"/>
            </a:solidFill>
            <a:prstDash val="solid"/>
            <a:round/>
            <a:headEnd type="none" w="sm" len="sm"/>
            <a:tailEnd type="none" w="sm" len="sm"/>
          </a:ln>
        </p:spPr>
      </p:cxnSp>
      <p:cxnSp>
        <p:nvCxnSpPr>
          <p:cNvPr id="490" name="Google Shape;490;p7"/>
          <p:cNvCxnSpPr>
            <a:endCxn id="432" idx="2"/>
          </p:cNvCxnSpPr>
          <p:nvPr/>
        </p:nvCxnSpPr>
        <p:spPr>
          <a:xfrm flipH="1">
            <a:off x="2386030" y="2402809"/>
            <a:ext cx="1510500" cy="826200"/>
          </a:xfrm>
          <a:prstGeom prst="straightConnector1">
            <a:avLst/>
          </a:prstGeom>
          <a:noFill/>
          <a:ln w="28575" cap="flat" cmpd="sng">
            <a:solidFill>
              <a:srgbClr val="7F7F7F"/>
            </a:solidFill>
            <a:prstDash val="solid"/>
            <a:round/>
            <a:headEnd type="none" w="sm" len="sm"/>
            <a:tailEnd type="none" w="sm" len="sm"/>
          </a:ln>
        </p:spPr>
      </p:cxnSp>
      <p:cxnSp>
        <p:nvCxnSpPr>
          <p:cNvPr id="491" name="Google Shape;491;p7"/>
          <p:cNvCxnSpPr>
            <a:endCxn id="431" idx="2"/>
          </p:cNvCxnSpPr>
          <p:nvPr/>
        </p:nvCxnSpPr>
        <p:spPr>
          <a:xfrm>
            <a:off x="3896495" y="2402711"/>
            <a:ext cx="2613000" cy="831000"/>
          </a:xfrm>
          <a:prstGeom prst="straightConnector1">
            <a:avLst/>
          </a:prstGeom>
          <a:noFill/>
          <a:ln w="28575" cap="flat" cmpd="sng">
            <a:solidFill>
              <a:srgbClr val="7F7F7F"/>
            </a:solidFill>
            <a:prstDash val="solid"/>
            <a:round/>
            <a:headEnd type="none" w="sm" len="sm"/>
            <a:tailEnd type="none" w="sm" len="sm"/>
          </a:ln>
        </p:spPr>
      </p:cxnSp>
      <p:sp>
        <p:nvSpPr>
          <p:cNvPr id="492" name="Google Shape;492;p7"/>
          <p:cNvSpPr txBox="1"/>
          <p:nvPr/>
        </p:nvSpPr>
        <p:spPr>
          <a:xfrm>
            <a:off x="2539225" y="3970406"/>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493" name="Google Shape;493;p7"/>
          <p:cNvSpPr txBox="1"/>
          <p:nvPr/>
        </p:nvSpPr>
        <p:spPr>
          <a:xfrm>
            <a:off x="2539225" y="3126577"/>
            <a:ext cx="3817074"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494" name="Google Shape;494;p7"/>
          <p:cNvCxnSpPr>
            <a:endCxn id="433" idx="2"/>
          </p:cNvCxnSpPr>
          <p:nvPr/>
        </p:nvCxnSpPr>
        <p:spPr>
          <a:xfrm flipH="1">
            <a:off x="1995147" y="2410909"/>
            <a:ext cx="2216400" cy="818100"/>
          </a:xfrm>
          <a:prstGeom prst="straightConnector1">
            <a:avLst/>
          </a:prstGeom>
          <a:noFill/>
          <a:ln w="28575" cap="flat" cmpd="sng">
            <a:solidFill>
              <a:srgbClr val="7F7F7F"/>
            </a:solidFill>
            <a:prstDash val="solid"/>
            <a:round/>
            <a:headEnd type="none" w="sm" len="sm"/>
            <a:tailEnd type="none" w="sm" len="sm"/>
          </a:ln>
        </p:spPr>
      </p:cxnSp>
      <p:cxnSp>
        <p:nvCxnSpPr>
          <p:cNvPr id="495" name="Google Shape;495;p7"/>
          <p:cNvCxnSpPr>
            <a:endCxn id="432" idx="2"/>
          </p:cNvCxnSpPr>
          <p:nvPr/>
        </p:nvCxnSpPr>
        <p:spPr>
          <a:xfrm flipH="1">
            <a:off x="2386030" y="2410909"/>
            <a:ext cx="1834500" cy="818100"/>
          </a:xfrm>
          <a:prstGeom prst="straightConnector1">
            <a:avLst/>
          </a:prstGeom>
          <a:noFill/>
          <a:ln w="28575" cap="flat" cmpd="sng">
            <a:solidFill>
              <a:srgbClr val="7F7F7F"/>
            </a:solidFill>
            <a:prstDash val="solid"/>
            <a:round/>
            <a:headEnd type="none" w="sm" len="sm"/>
            <a:tailEnd type="none" w="sm" len="sm"/>
          </a:ln>
        </p:spPr>
      </p:cxnSp>
      <p:cxnSp>
        <p:nvCxnSpPr>
          <p:cNvPr id="496" name="Google Shape;496;p7"/>
          <p:cNvCxnSpPr>
            <a:endCxn id="431" idx="2"/>
          </p:cNvCxnSpPr>
          <p:nvPr/>
        </p:nvCxnSpPr>
        <p:spPr>
          <a:xfrm>
            <a:off x="4211495" y="2410811"/>
            <a:ext cx="2298000" cy="822900"/>
          </a:xfrm>
          <a:prstGeom prst="straightConnector1">
            <a:avLst/>
          </a:prstGeom>
          <a:noFill/>
          <a:ln w="28575" cap="flat" cmpd="sng">
            <a:solidFill>
              <a:srgbClr val="7F7F7F"/>
            </a:solidFill>
            <a:prstDash val="solid"/>
            <a:round/>
            <a:headEnd type="none" w="sm" len="sm"/>
            <a:tailEnd type="none" w="sm" len="sm"/>
          </a:ln>
        </p:spPr>
      </p:cxnSp>
      <p:cxnSp>
        <p:nvCxnSpPr>
          <p:cNvPr id="497" name="Google Shape;497;p7"/>
          <p:cNvCxnSpPr>
            <a:endCxn id="433" idx="2"/>
          </p:cNvCxnSpPr>
          <p:nvPr/>
        </p:nvCxnSpPr>
        <p:spPr>
          <a:xfrm flipH="1">
            <a:off x="1995147" y="2410909"/>
            <a:ext cx="2979300" cy="818100"/>
          </a:xfrm>
          <a:prstGeom prst="straightConnector1">
            <a:avLst/>
          </a:prstGeom>
          <a:noFill/>
          <a:ln w="28575" cap="flat" cmpd="sng">
            <a:solidFill>
              <a:srgbClr val="7F7F7F"/>
            </a:solidFill>
            <a:prstDash val="solid"/>
            <a:round/>
            <a:headEnd type="none" w="sm" len="sm"/>
            <a:tailEnd type="none" w="sm" len="sm"/>
          </a:ln>
        </p:spPr>
      </p:cxnSp>
      <p:cxnSp>
        <p:nvCxnSpPr>
          <p:cNvPr id="498" name="Google Shape;498;p7"/>
          <p:cNvCxnSpPr>
            <a:endCxn id="432" idx="2"/>
          </p:cNvCxnSpPr>
          <p:nvPr/>
        </p:nvCxnSpPr>
        <p:spPr>
          <a:xfrm flipH="1">
            <a:off x="2386030" y="2410909"/>
            <a:ext cx="2588400" cy="818100"/>
          </a:xfrm>
          <a:prstGeom prst="straightConnector1">
            <a:avLst/>
          </a:prstGeom>
          <a:noFill/>
          <a:ln w="28575" cap="flat" cmpd="sng">
            <a:solidFill>
              <a:srgbClr val="7F7F7F"/>
            </a:solidFill>
            <a:prstDash val="solid"/>
            <a:round/>
            <a:headEnd type="none" w="sm" len="sm"/>
            <a:tailEnd type="none" w="sm" len="sm"/>
          </a:ln>
        </p:spPr>
      </p:cxnSp>
      <p:cxnSp>
        <p:nvCxnSpPr>
          <p:cNvPr id="499" name="Google Shape;499;p7"/>
          <p:cNvCxnSpPr>
            <a:endCxn id="431" idx="2"/>
          </p:cNvCxnSpPr>
          <p:nvPr/>
        </p:nvCxnSpPr>
        <p:spPr>
          <a:xfrm>
            <a:off x="4974395" y="2410811"/>
            <a:ext cx="1535100" cy="822900"/>
          </a:xfrm>
          <a:prstGeom prst="straightConnector1">
            <a:avLst/>
          </a:prstGeom>
          <a:noFill/>
          <a:ln w="28575" cap="flat" cmpd="sng">
            <a:solidFill>
              <a:srgbClr val="7F7F7F"/>
            </a:solidFill>
            <a:prstDash val="solid"/>
            <a:round/>
            <a:headEnd type="none" w="sm" len="sm"/>
            <a:tailEnd type="none" w="sm" len="sm"/>
          </a:ln>
        </p:spPr>
      </p:cxnSp>
      <p:sp>
        <p:nvSpPr>
          <p:cNvPr id="500" name="Google Shape;500;p7"/>
          <p:cNvSpPr txBox="1"/>
          <p:nvPr/>
        </p:nvSpPr>
        <p:spPr>
          <a:xfrm>
            <a:off x="8083756" y="1986425"/>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(784,)</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501" name="Google Shape;501;p7"/>
          <p:cNvSpPr txBox="1"/>
          <p:nvPr/>
        </p:nvSpPr>
        <p:spPr>
          <a:xfrm>
            <a:off x="8083756" y="3154257"/>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502" name="Google Shape;502;p7"/>
          <p:cNvSpPr txBox="1"/>
          <p:nvPr/>
        </p:nvSpPr>
        <p:spPr>
          <a:xfrm>
            <a:off x="8083756" y="4054293"/>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503" name="Google Shape;503;p7"/>
          <p:cNvSpPr txBox="1"/>
          <p:nvPr/>
        </p:nvSpPr>
        <p:spPr>
          <a:xfrm>
            <a:off x="8083756" y="5027186"/>
            <a:ext cx="98279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504" name="Google Shape;504;p7"/>
          <p:cNvSpPr/>
          <p:nvPr/>
        </p:nvSpPr>
        <p:spPr>
          <a:xfrm>
            <a:off x="9066548" y="2157241"/>
            <a:ext cx="150690" cy="3052934"/>
          </a:xfrm>
          <a:prstGeom prst="rightBrace">
            <a:avLst>
              <a:gd name="adj1" fmla="val 8333"/>
              <a:gd name="adj2" fmla="val 50000"/>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05" name="Google Shape;505;p7"/>
          <p:cNvSpPr txBox="1"/>
          <p:nvPr/>
        </p:nvSpPr>
        <p:spPr>
          <a:xfrm>
            <a:off x="9373721" y="3264894"/>
            <a:ext cx="942886" cy="830997"/>
          </a:xfrm>
          <a:prstGeom prst="rect">
            <a:avLst/>
          </a:prstGeom>
          <a:solidFill>
            <a:schemeClr val="lt2"/>
          </a:solidFill>
          <a:ln w="25400" cap="flat" cmpd="sng">
            <a:solidFill>
              <a:srgbClr val="86868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层</a:t>
            </a:r>
          </a:p>
          <a:p>
            <a:pPr marL="0" marR="0" lvl="0" indent="0" algn="ctr" rtl="0">
              <a:spcBef>
                <a:spcPts val="0"/>
              </a:spcBef>
              <a:spcAft>
                <a:spcPts val="0"/>
              </a:spcAft>
              <a:buNone/>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大小</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更简单的模型</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CN" altLang="en-US" dirty="0"/>
              <a:t>更简单的模型</a:t>
            </a:r>
          </a:p>
        </p:txBody>
      </p:sp>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1803378886"/>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ltLang="zh-CN">
                          <a:latin typeface="Trebuchet MS" panose="020B0603020202020204" pitchFamily="34" charset="0"/>
                          <a:ea typeface="黑体" panose="02010609060101010101" pitchFamily="49" charset="-122"/>
                        </a:rPr>
                        <a:t>x</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tc>
                  <a:txBody>
                    <a:bodyPr/>
                    <a:lstStyle/>
                    <a:p>
                      <a:pPr algn="ctr"/>
                      <a:r>
                        <a:rPr lang="en-US" altLang="zh-CN">
                          <a:latin typeface="Trebuchet MS" panose="020B0603020202020204" pitchFamily="34" charset="0"/>
                          <a:ea typeface="黑体" panose="02010609060101010101" pitchFamily="49" charset="-122"/>
                        </a:rPr>
                        <a:t>y</a:t>
                      </a:r>
                      <a:endParaRPr lang="en-US" altLang="zh-CN" dirty="0">
                        <a:latin typeface="Trebuchet MS" panose="020B0603020202020204" pitchFamily="34" charset="0"/>
                        <a:ea typeface="黑体" panose="02010609060101010101" pitchFamily="49" charset="-122"/>
                      </a:endParaRP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1</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3</a:t>
                      </a:r>
                      <a:endParaRPr lang="en-US" altLang="zh-CN" dirty="0">
                        <a:solidFill>
                          <a:schemeClr val="bg1"/>
                        </a:solidFill>
                        <a:latin typeface="Trebuchet MS" panose="020B0603020202020204" pitchFamily="34" charset="0"/>
                        <a:ea typeface="黑体" panose="02010609060101010101" pitchFamily="49" charset="-122"/>
                      </a:endParaRPr>
                    </a:p>
                  </a:txBody>
                  <a:tcPr anchor="ctr"/>
                </a:tc>
                <a:extLst>
                  <a:ext uri="{0D108BD9-81ED-4DB2-BD59-A6C34878D82A}">
                    <a16:rowId xmlns:a16="http://schemas.microsoft.com/office/drawing/2014/main" val="786814167"/>
                  </a:ext>
                </a:extLst>
              </a:tr>
              <a:tr h="534928">
                <a:tc>
                  <a:txBody>
                    <a:bodyPr/>
                    <a:lstStyle/>
                    <a:p>
                      <a:pPr algn="ctr"/>
                      <a:r>
                        <a:rPr lang="en-US" altLang="zh-CN">
                          <a:solidFill>
                            <a:schemeClr val="bg1"/>
                          </a:solidFill>
                          <a:latin typeface="Trebuchet MS" panose="020B0603020202020204" pitchFamily="34" charset="0"/>
                          <a:ea typeface="黑体" panose="02010609060101010101" pitchFamily="49" charset="-122"/>
                        </a:rPr>
                        <a:t>2</a:t>
                      </a:r>
                      <a:endParaRPr lang="en-US" altLang="zh-CN" dirty="0">
                        <a:solidFill>
                          <a:schemeClr val="bg1"/>
                        </a:solidFill>
                        <a:latin typeface="Trebuchet MS" panose="020B0603020202020204" pitchFamily="34" charset="0"/>
                        <a:ea typeface="黑体" panose="02010609060101010101" pitchFamily="49" charset="-122"/>
                      </a:endParaRPr>
                    </a:p>
                  </a:txBody>
                  <a:tcPr anchor="ctr"/>
                </a:tc>
                <a:tc>
                  <a:txBody>
                    <a:bodyPr/>
                    <a:lstStyle/>
                    <a:p>
                      <a:pPr algn="ctr"/>
                      <a:r>
                        <a:rPr lang="en-US" altLang="zh-CN">
                          <a:solidFill>
                            <a:schemeClr val="bg1"/>
                          </a:solidFill>
                          <a:latin typeface="Trebuchet MS" panose="020B0603020202020204" pitchFamily="34" charset="0"/>
                          <a:ea typeface="黑体" panose="02010609060101010101" pitchFamily="49" charset="-122"/>
                        </a:rPr>
                        <a:t>5</a:t>
                      </a:r>
                      <a:endParaRPr lang="en-US" altLang="zh-CN" dirty="0">
                        <a:solidFill>
                          <a:schemeClr val="bg1"/>
                        </a:solidFill>
                        <a:latin typeface="Trebuchet MS" panose="020B0603020202020204" pitchFamily="34" charset="0"/>
                        <a:ea typeface="黑体" panose="02010609060101010101" pitchFamily="49" charset="-122"/>
                      </a:endParaRP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8AF6A8-23BF-403B-BA6C-88AFF8B61E56}"/>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𝑚𝑥</m:t>
                      </m:r>
                      <m:r>
                        <a:rPr kumimoji="0" lang="en-US" altLang="zh-CN"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4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3" name="TextBox 2">
                <a:extLst>
                  <a:ext uri="{FF2B5EF4-FFF2-40B4-BE49-F238E27FC236}">
                    <a16:creationId xmlns:a16="http://schemas.microsoft.com/office/drawing/2014/main" id="{528AF6A8-23BF-403B-BA6C-88AFF8B61E56}"/>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CF5C1F-3846-42E3-82E8-C9EF36124244}"/>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0" lang="en-US" altLang="zh-CN"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3" name="TextBox 12">
                <a:extLst>
                  <a:ext uri="{FF2B5EF4-FFF2-40B4-BE49-F238E27FC236}">
                    <a16:creationId xmlns:a16="http://schemas.microsoft.com/office/drawing/2014/main" id="{D8CF5C1F-3846-42E3-82E8-C9EF36124244}"/>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2C3920-D8A8-42DC-95B3-AFCA0CB2BD64}"/>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3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b</m:t>
                      </m:r>
                      <m:r>
                        <a:rPr kumimoji="0" lang="en-US" altLang="zh-CN" sz="3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oMath>
                  </m:oMathPara>
                </a14:m>
                <a:endPar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4" name="TextBox 13">
                <a:extLst>
                  <a:ext uri="{FF2B5EF4-FFF2-40B4-BE49-F238E27FC236}">
                    <a16:creationId xmlns:a16="http://schemas.microsoft.com/office/drawing/2014/main" id="{592C3920-D8A8-42DC-95B3-AFCA0CB2BD64}"/>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zh-CN" altLang="en-US">
                    <a:noFill/>
                  </a:rPr>
                  <a:t> </a:t>
                </a:r>
              </a:p>
            </p:txBody>
          </p:sp>
        </mc:Fallback>
      </mc:AlternateContent>
      <p:grpSp>
        <p:nvGrpSpPr>
          <p:cNvPr id="15" name="Group 14">
            <a:extLst>
              <a:ext uri="{FF2B5EF4-FFF2-40B4-BE49-F238E27FC236}">
                <a16:creationId xmlns:a16="http://schemas.microsoft.com/office/drawing/2014/main" id="{50EFAC3C-3954-4329-80A7-85A98F1AA236}"/>
              </a:ext>
            </a:extLst>
          </p:cNvPr>
          <p:cNvGrpSpPr/>
          <p:nvPr/>
        </p:nvGrpSpPr>
        <p:grpSpPr>
          <a:xfrm>
            <a:off x="7548712" y="2543175"/>
            <a:ext cx="1089324" cy="2190750"/>
            <a:chOff x="1833182" y="2686050"/>
            <a:chExt cx="1089324" cy="2190750"/>
          </a:xfrm>
        </p:grpSpPr>
        <p:cxnSp>
          <p:nvCxnSpPr>
            <p:cNvPr id="16" name="Straight Arrow Connector 15">
              <a:extLst>
                <a:ext uri="{FF2B5EF4-FFF2-40B4-BE49-F238E27FC236}">
                  <a16:creationId xmlns:a16="http://schemas.microsoft.com/office/drawing/2014/main" id="{29FD7351-0939-469B-A08E-571E2E76DD18}"/>
                </a:ext>
              </a:extLst>
            </p:cNvPr>
            <p:cNvCxnSpPr>
              <a:cxnSpLocks/>
              <a:endCxn id="20"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785509-73D1-4D1B-8988-95546FED73F1}"/>
                </a:ext>
              </a:extLst>
            </p:cNvPr>
            <p:cNvCxnSpPr>
              <a:cxnSpLocks/>
              <a:stCxn id="20"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7F060C7-1BB5-4ACE-9912-DFD651FE594F}"/>
                    </a:ext>
                  </a:extLst>
                </p:cNvPr>
                <p:cNvSpPr txBox="1"/>
                <p:nvPr/>
              </p:nvSpPr>
              <p:spPr>
                <a:xfrm>
                  <a:off x="2228728" y="4079616"/>
                  <a:ext cx="469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18" name="TextBox 17">
                  <a:extLst>
                    <a:ext uri="{FF2B5EF4-FFF2-40B4-BE49-F238E27FC236}">
                      <a16:creationId xmlns:a16="http://schemas.microsoft.com/office/drawing/2014/main" id="{27F060C7-1BB5-4ACE-9912-DFD651FE594F}"/>
                    </a:ext>
                  </a:extLst>
                </p:cNvPr>
                <p:cNvSpPr txBox="1">
                  <a:spLocks noRot="1" noChangeAspect="1" noMove="1" noResize="1" noEditPoints="1" noAdjustHandles="1" noChangeArrowheads="1" noChangeShapeType="1" noTextEdit="1"/>
                </p:cNvSpPr>
                <p:nvPr/>
              </p:nvSpPr>
              <p:spPr>
                <a:xfrm>
                  <a:off x="2228728" y="4079616"/>
                  <a:ext cx="469744" cy="480131"/>
                </a:xfrm>
                <a:prstGeom prst="rect">
                  <a:avLst/>
                </a:prstGeom>
                <a:blipFill>
                  <a:blip r:embed="rId7"/>
                  <a:stretch>
                    <a:fillRect/>
                  </a:stretch>
                </a:blipFill>
                <a:ln w="6350">
                  <a:noFill/>
                </a:ln>
              </p:spPr>
              <p:txBody>
                <a:bodyPr/>
                <a:lstStyle/>
                <a:p>
                  <a:r>
                    <a:rPr lang="zh-CN" altLang="en-US">
                      <a:noFill/>
                    </a:rPr>
                    <a:t> </a:t>
                  </a:r>
                </a:p>
              </p:txBody>
            </p:sp>
          </mc:Fallback>
        </mc:AlternateContent>
        <p:sp>
          <p:nvSpPr>
            <p:cNvPr id="19" name="TextBox 18">
              <a:extLst>
                <a:ext uri="{FF2B5EF4-FFF2-40B4-BE49-F238E27FC236}">
                  <a16:creationId xmlns:a16="http://schemas.microsoft.com/office/drawing/2014/main" id="{EFDFBCDC-0F8F-49D3-86B7-036FABFD114B}"/>
                </a:ext>
              </a:extLst>
            </p:cNvPr>
            <p:cNvSpPr txBox="1"/>
            <p:nvPr/>
          </p:nvSpPr>
          <p:spPr>
            <a:xfrm>
              <a:off x="2072593" y="2739610"/>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m•x</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0" name="Google Shape;219;p33">
              <a:extLst>
                <a:ext uri="{FF2B5EF4-FFF2-40B4-BE49-F238E27FC236}">
                  <a16:creationId xmlns:a16="http://schemas.microsoft.com/office/drawing/2014/main" id="{386B9E99-8295-4C46-B40F-69A710C0F287}"/>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4780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3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ppt/theme/themeOverride2.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docProps/app.xml><?xml version="1.0" encoding="utf-8"?>
<Properties xmlns="http://schemas.openxmlformats.org/officeDocument/2006/extended-properties" xmlns:vt="http://schemas.openxmlformats.org/officeDocument/2006/docPropsVTypes">
  <TotalTime>643</TotalTime>
  <Words>5020</Words>
  <Application>Microsoft Office PowerPoint</Application>
  <PresentationFormat>Custom</PresentationFormat>
  <Paragraphs>823</Paragraphs>
  <Slides>54</Slides>
  <Notes>54</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54</vt:i4>
      </vt:variant>
    </vt:vector>
  </HeadingPairs>
  <TitlesOfParts>
    <vt:vector size="73" baseType="lpstr">
      <vt:lpstr>Gill Sans</vt:lpstr>
      <vt:lpstr>Noto Sans Symbols</vt:lpstr>
      <vt:lpstr>Questrial</vt:lpstr>
      <vt:lpstr>Roboto Mono</vt:lpstr>
      <vt:lpstr>Microsoft Yahei</vt:lpstr>
      <vt:lpstr>黑体</vt:lpstr>
      <vt:lpstr>Arial</vt:lpstr>
      <vt:lpstr>Cambria Math</vt:lpstr>
      <vt:lpstr>Roboto</vt:lpstr>
      <vt:lpstr>Times New Roman</vt:lpstr>
      <vt:lpstr>Trebuchet MS</vt:lpstr>
      <vt:lpstr>Wingdings</vt:lpstr>
      <vt:lpstr>Title &amp; Bullet</vt:lpstr>
      <vt:lpstr>1_Gallery</vt:lpstr>
      <vt:lpstr>1_Title &amp; Bullet</vt:lpstr>
      <vt:lpstr>12_Title &amp; Bullet</vt:lpstr>
      <vt:lpstr>2_Title &amp; Bullet</vt:lpstr>
      <vt:lpstr>13_Title &amp; Bullet</vt:lpstr>
      <vt:lpstr>Theme1</vt:lpstr>
      <vt:lpstr>深度学习基础知识</vt:lpstr>
      <vt:lpstr>课程议题</vt:lpstr>
      <vt:lpstr>议题 – 第 2 部分</vt:lpstr>
      <vt:lpstr>练习回顾</vt:lpstr>
      <vt:lpstr>数据准备</vt:lpstr>
      <vt:lpstr>数据准备</vt:lpstr>
      <vt:lpstr>未训练的模型</vt:lpstr>
      <vt:lpstr>更简单的模型</vt:lpstr>
      <vt:lpstr>更简单的模型</vt:lpstr>
      <vt:lpstr>更简单的模型</vt:lpstr>
      <vt:lpstr>更简单的模型</vt:lpstr>
      <vt:lpstr>更简单的模型</vt:lpstr>
      <vt:lpstr>更简单的模型</vt:lpstr>
      <vt:lpstr>损失曲线</vt:lpstr>
      <vt:lpstr>损失曲线</vt:lpstr>
      <vt:lpstr>损失曲线</vt:lpstr>
      <vt:lpstr>损失曲线</vt:lpstr>
      <vt:lpstr>损失曲线</vt:lpstr>
      <vt:lpstr>损失曲线</vt:lpstr>
      <vt:lpstr>优化器</vt:lpstr>
      <vt:lpstr>从神经元到网络</vt:lpstr>
      <vt:lpstr>构建网络</vt:lpstr>
      <vt:lpstr>构建网络</vt:lpstr>
      <vt:lpstr>构建网络</vt:lpstr>
      <vt:lpstr>激活函数</vt:lpstr>
      <vt:lpstr>激活函数</vt:lpstr>
      <vt:lpstr>激活函数</vt:lpstr>
      <vt:lpstr>激活函数</vt:lpstr>
      <vt:lpstr>过拟合</vt:lpstr>
      <vt:lpstr>过拟合</vt:lpstr>
      <vt:lpstr>过拟合</vt:lpstr>
      <vt:lpstr>过拟合</vt:lpstr>
      <vt:lpstr>训练数据和验证数据对比</vt:lpstr>
      <vt:lpstr>从回归到分类</vt:lpstr>
      <vt:lpstr>MNIST 模型</vt:lpstr>
      <vt:lpstr>MNIST 模型</vt:lpstr>
      <vt:lpstr>MNIST 模型</vt:lpstr>
      <vt:lpstr>将 RMSE 用于概率 ？</vt:lpstr>
      <vt:lpstr>将 RMSE 用于概率 ？</vt:lpstr>
      <vt:lpstr>多分类交叉熵</vt:lpstr>
      <vt:lpstr>多分类交叉熵</vt:lpstr>
      <vt:lpstr>多分类交叉熵</vt:lpstr>
      <vt:lpstr>融会贯通</vt:lpstr>
      <vt:lpstr>下一个练习</vt:lpstr>
      <vt:lpstr>开始吧！</vt:lpstr>
      <vt:lpstr>附录：梯度下降</vt:lpstr>
      <vt:lpstr>从误差中学习</vt:lpstr>
      <vt:lpstr>损失曲线</vt:lpstr>
      <vt:lpstr>损失曲线</vt:lpstr>
      <vt:lpstr>损失曲线</vt:lpstr>
      <vt:lpstr>损失曲线</vt:lpstr>
      <vt:lpstr>损失曲线</vt:lpstr>
      <vt:lpstr>损失曲线</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深度学习基础知识</dc:title>
  <dc:creator>Danielle Detering</dc:creator>
  <cp:lastModifiedBy>Leo Huang (DLI)</cp:lastModifiedBy>
  <cp:revision>40</cp:revision>
  <dcterms:created xsi:type="dcterms:W3CDTF">2020-08-25T04:29:00Z</dcterms:created>
  <dcterms:modified xsi:type="dcterms:W3CDTF">2024-07-11T04:55:49Z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2020-08-25T06:37:08.2371770Z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y fmtid="{D5CDD505-2E9C-101B-9397-08002B2CF9AE}" pid="10" name="ContentTypeId">
    <vt:lpwstr>0x01010004CF33B71089DC448F3A861CCE49DD4C</vt:lpwstr>
  </property>
  <property fmtid="{D5CDD505-2E9C-101B-9397-08002B2CF9AE}" pid="11" name="KSOProductBuildVer">
    <vt:lpwstr>2052-11.1.0.9827</vt:lpwstr>
  </property>
</Properties>
</file>